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7"/>
  </p:notesMasterIdLst>
  <p:handoutMasterIdLst>
    <p:handoutMasterId r:id="rId58"/>
  </p:handoutMasterIdLst>
  <p:sldIdLst>
    <p:sldId id="464" r:id="rId2"/>
    <p:sldId id="693" r:id="rId3"/>
    <p:sldId id="694" r:id="rId4"/>
    <p:sldId id="695" r:id="rId5"/>
    <p:sldId id="697" r:id="rId6"/>
    <p:sldId id="698" r:id="rId7"/>
    <p:sldId id="699" r:id="rId8"/>
    <p:sldId id="700" r:id="rId9"/>
    <p:sldId id="701" r:id="rId10"/>
    <p:sldId id="702" r:id="rId11"/>
    <p:sldId id="703" r:id="rId12"/>
    <p:sldId id="704" r:id="rId13"/>
    <p:sldId id="705" r:id="rId14"/>
    <p:sldId id="706" r:id="rId15"/>
    <p:sldId id="707" r:id="rId16"/>
    <p:sldId id="708" r:id="rId17"/>
    <p:sldId id="736" r:id="rId18"/>
    <p:sldId id="737" r:id="rId19"/>
    <p:sldId id="745" r:id="rId20"/>
    <p:sldId id="709" r:id="rId21"/>
    <p:sldId id="710" r:id="rId22"/>
    <p:sldId id="711" r:id="rId23"/>
    <p:sldId id="712" r:id="rId24"/>
    <p:sldId id="713" r:id="rId25"/>
    <p:sldId id="714" r:id="rId26"/>
    <p:sldId id="715" r:id="rId27"/>
    <p:sldId id="716" r:id="rId28"/>
    <p:sldId id="717" r:id="rId29"/>
    <p:sldId id="718" r:id="rId30"/>
    <p:sldId id="719" r:id="rId31"/>
    <p:sldId id="720" r:id="rId32"/>
    <p:sldId id="721" r:id="rId33"/>
    <p:sldId id="722" r:id="rId34"/>
    <p:sldId id="723" r:id="rId35"/>
    <p:sldId id="724" r:id="rId36"/>
    <p:sldId id="725" r:id="rId37"/>
    <p:sldId id="726" r:id="rId38"/>
    <p:sldId id="727" r:id="rId39"/>
    <p:sldId id="728" r:id="rId40"/>
    <p:sldId id="729" r:id="rId41"/>
    <p:sldId id="730" r:id="rId42"/>
    <p:sldId id="731" r:id="rId43"/>
    <p:sldId id="732" r:id="rId44"/>
    <p:sldId id="733" r:id="rId45"/>
    <p:sldId id="734" r:id="rId46"/>
    <p:sldId id="735" r:id="rId47"/>
    <p:sldId id="746" r:id="rId48"/>
    <p:sldId id="738" r:id="rId49"/>
    <p:sldId id="739" r:id="rId50"/>
    <p:sldId id="740" r:id="rId51"/>
    <p:sldId id="741" r:id="rId52"/>
    <p:sldId id="742" r:id="rId53"/>
    <p:sldId id="743" r:id="rId54"/>
    <p:sldId id="744" r:id="rId55"/>
    <p:sldId id="691" r:id="rId56"/>
  </p:sldIdLst>
  <p:sldSz cx="9906000" cy="6858000" type="A4"/>
  <p:notesSz cx="6797675" cy="9928225"/>
  <p:defaultTextStyle>
    <a:defPPr>
      <a:defRPr lang="es-ES"/>
    </a:defPPr>
    <a:lvl1pPr algn="l" rtl="0" fontAlgn="base">
      <a:spcBef>
        <a:spcPct val="0"/>
      </a:spcBef>
      <a:spcAft>
        <a:spcPct val="0"/>
      </a:spcAft>
      <a:defRPr kern="1200">
        <a:solidFill>
          <a:schemeClr val="tx1"/>
        </a:solidFill>
        <a:latin typeface="Charlesworth"/>
        <a:ea typeface="+mn-ea"/>
        <a:cs typeface="Arial" pitchFamily="34" charset="0"/>
      </a:defRPr>
    </a:lvl1pPr>
    <a:lvl2pPr marL="457200" algn="l" rtl="0" fontAlgn="base">
      <a:spcBef>
        <a:spcPct val="0"/>
      </a:spcBef>
      <a:spcAft>
        <a:spcPct val="0"/>
      </a:spcAft>
      <a:defRPr kern="1200">
        <a:solidFill>
          <a:schemeClr val="tx1"/>
        </a:solidFill>
        <a:latin typeface="Charlesworth"/>
        <a:ea typeface="+mn-ea"/>
        <a:cs typeface="Arial" pitchFamily="34" charset="0"/>
      </a:defRPr>
    </a:lvl2pPr>
    <a:lvl3pPr marL="914400" algn="l" rtl="0" fontAlgn="base">
      <a:spcBef>
        <a:spcPct val="0"/>
      </a:spcBef>
      <a:spcAft>
        <a:spcPct val="0"/>
      </a:spcAft>
      <a:defRPr kern="1200">
        <a:solidFill>
          <a:schemeClr val="tx1"/>
        </a:solidFill>
        <a:latin typeface="Charlesworth"/>
        <a:ea typeface="+mn-ea"/>
        <a:cs typeface="Arial" pitchFamily="34" charset="0"/>
      </a:defRPr>
    </a:lvl3pPr>
    <a:lvl4pPr marL="1371600" algn="l" rtl="0" fontAlgn="base">
      <a:spcBef>
        <a:spcPct val="0"/>
      </a:spcBef>
      <a:spcAft>
        <a:spcPct val="0"/>
      </a:spcAft>
      <a:defRPr kern="1200">
        <a:solidFill>
          <a:schemeClr val="tx1"/>
        </a:solidFill>
        <a:latin typeface="Charlesworth"/>
        <a:ea typeface="+mn-ea"/>
        <a:cs typeface="Arial" pitchFamily="34" charset="0"/>
      </a:defRPr>
    </a:lvl4pPr>
    <a:lvl5pPr marL="1828800" algn="l" rtl="0" fontAlgn="base">
      <a:spcBef>
        <a:spcPct val="0"/>
      </a:spcBef>
      <a:spcAft>
        <a:spcPct val="0"/>
      </a:spcAft>
      <a:defRPr kern="1200">
        <a:solidFill>
          <a:schemeClr val="tx1"/>
        </a:solidFill>
        <a:latin typeface="Charlesworth"/>
        <a:ea typeface="+mn-ea"/>
        <a:cs typeface="Arial" pitchFamily="34" charset="0"/>
      </a:defRPr>
    </a:lvl5pPr>
    <a:lvl6pPr marL="2286000" algn="l" defTabSz="914400" rtl="0" eaLnBrk="1" latinLnBrk="0" hangingPunct="1">
      <a:defRPr kern="1200">
        <a:solidFill>
          <a:schemeClr val="tx1"/>
        </a:solidFill>
        <a:latin typeface="Charlesworth"/>
        <a:ea typeface="+mn-ea"/>
        <a:cs typeface="Arial" pitchFamily="34" charset="0"/>
      </a:defRPr>
    </a:lvl6pPr>
    <a:lvl7pPr marL="2743200" algn="l" defTabSz="914400" rtl="0" eaLnBrk="1" latinLnBrk="0" hangingPunct="1">
      <a:defRPr kern="1200">
        <a:solidFill>
          <a:schemeClr val="tx1"/>
        </a:solidFill>
        <a:latin typeface="Charlesworth"/>
        <a:ea typeface="+mn-ea"/>
        <a:cs typeface="Arial" pitchFamily="34" charset="0"/>
      </a:defRPr>
    </a:lvl7pPr>
    <a:lvl8pPr marL="3200400" algn="l" defTabSz="914400" rtl="0" eaLnBrk="1" latinLnBrk="0" hangingPunct="1">
      <a:defRPr kern="1200">
        <a:solidFill>
          <a:schemeClr val="tx1"/>
        </a:solidFill>
        <a:latin typeface="Charlesworth"/>
        <a:ea typeface="+mn-ea"/>
        <a:cs typeface="Arial" pitchFamily="34" charset="0"/>
      </a:defRPr>
    </a:lvl8pPr>
    <a:lvl9pPr marL="3657600" algn="l" defTabSz="914400" rtl="0" eaLnBrk="1" latinLnBrk="0" hangingPunct="1">
      <a:defRPr kern="1200">
        <a:solidFill>
          <a:schemeClr val="tx1"/>
        </a:solidFill>
        <a:latin typeface="Charlesworth"/>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66"/>
    <a:srgbClr val="CC3300"/>
    <a:srgbClr val="000000"/>
    <a:srgbClr val="FF9900"/>
    <a:srgbClr val="3333FF"/>
    <a:srgbClr val="66FFFF"/>
    <a:srgbClr val="CCFFFF"/>
    <a:srgbClr val="FFCC00"/>
    <a:srgbClr val="E7F1FF"/>
    <a:srgbClr val="0052F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56" autoAdjust="0"/>
    <p:restoredTop sz="97055" autoAdjust="0"/>
  </p:normalViewPr>
  <p:slideViewPr>
    <p:cSldViewPr>
      <p:cViewPr>
        <p:scale>
          <a:sx n="100" d="100"/>
          <a:sy n="100" d="100"/>
        </p:scale>
        <p:origin x="-1338" y="-198"/>
      </p:cViewPr>
      <p:guideLst>
        <p:guide orient="horz" pos="543"/>
        <p:guide pos="198"/>
        <p:guide pos="297"/>
        <p:guide pos="6023"/>
      </p:guideLst>
    </p:cSldViewPr>
  </p:slideViewPr>
  <p:notesTextViewPr>
    <p:cViewPr>
      <p:scale>
        <a:sx n="100" d="100"/>
        <a:sy n="100" d="100"/>
      </p:scale>
      <p:origin x="0" y="0"/>
    </p:cViewPr>
  </p:notesTextViewPr>
  <p:sorterViewPr>
    <p:cViewPr>
      <p:scale>
        <a:sx n="66" d="100"/>
        <a:sy n="66" d="100"/>
      </p:scale>
      <p:origin x="0" y="2454"/>
    </p:cViewPr>
  </p:sorterViewPr>
  <p:notesViewPr>
    <p:cSldViewPr>
      <p:cViewPr varScale="1">
        <p:scale>
          <a:sx n="49" d="100"/>
          <a:sy n="49" d="100"/>
        </p:scale>
        <p:origin x="-1944" y="-90"/>
      </p:cViewPr>
      <p:guideLst>
        <p:guide orient="horz" pos="3128"/>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1"/>
            <a:ext cx="2946189" cy="496729"/>
          </a:xfrm>
          <a:prstGeom prst="rect">
            <a:avLst/>
          </a:prstGeom>
          <a:noFill/>
          <a:ln w="9525">
            <a:noFill/>
            <a:miter lim="800000"/>
            <a:headEnd/>
            <a:tailEnd/>
          </a:ln>
          <a:effectLst/>
        </p:spPr>
        <p:txBody>
          <a:bodyPr vert="horz" wrap="square" lIns="92178" tIns="46088" rIns="92178" bIns="46088" numCol="1" anchor="t" anchorCtr="0" compatLnSpc="1">
            <a:prstTxWarp prst="textNoShape">
              <a:avLst/>
            </a:prstTxWarp>
          </a:bodyPr>
          <a:lstStyle>
            <a:lvl1pPr>
              <a:defRPr sz="1200">
                <a:latin typeface="Charlesworth" pitchFamily="82" charset="0"/>
                <a:cs typeface="+mn-cs"/>
              </a:defRPr>
            </a:lvl1pPr>
          </a:lstStyle>
          <a:p>
            <a:pPr>
              <a:defRPr/>
            </a:pPr>
            <a:endParaRPr lang="es-ES"/>
          </a:p>
        </p:txBody>
      </p:sp>
      <p:sp>
        <p:nvSpPr>
          <p:cNvPr id="124931" name="Rectangle 3"/>
          <p:cNvSpPr>
            <a:spLocks noGrp="1" noChangeArrowheads="1"/>
          </p:cNvSpPr>
          <p:nvPr>
            <p:ph type="dt" sz="quarter" idx="1"/>
          </p:nvPr>
        </p:nvSpPr>
        <p:spPr bwMode="auto">
          <a:xfrm>
            <a:off x="3849899" y="1"/>
            <a:ext cx="2946189" cy="496729"/>
          </a:xfrm>
          <a:prstGeom prst="rect">
            <a:avLst/>
          </a:prstGeom>
          <a:noFill/>
          <a:ln w="9525">
            <a:noFill/>
            <a:miter lim="800000"/>
            <a:headEnd/>
            <a:tailEnd/>
          </a:ln>
          <a:effectLst/>
        </p:spPr>
        <p:txBody>
          <a:bodyPr vert="horz" wrap="square" lIns="92178" tIns="46088" rIns="92178" bIns="46088" numCol="1" anchor="t" anchorCtr="0" compatLnSpc="1">
            <a:prstTxWarp prst="textNoShape">
              <a:avLst/>
            </a:prstTxWarp>
          </a:bodyPr>
          <a:lstStyle>
            <a:lvl1pPr algn="r">
              <a:defRPr sz="1200">
                <a:latin typeface="Charlesworth" pitchFamily="82" charset="0"/>
                <a:cs typeface="+mn-cs"/>
              </a:defRPr>
            </a:lvl1pPr>
          </a:lstStyle>
          <a:p>
            <a:pPr>
              <a:defRPr/>
            </a:pPr>
            <a:endParaRPr lang="es-ES"/>
          </a:p>
        </p:txBody>
      </p:sp>
      <p:sp>
        <p:nvSpPr>
          <p:cNvPr id="124932" name="Rectangle 4"/>
          <p:cNvSpPr>
            <a:spLocks noGrp="1" noChangeArrowheads="1"/>
          </p:cNvSpPr>
          <p:nvPr>
            <p:ph type="ftr" sz="quarter" idx="2"/>
          </p:nvPr>
        </p:nvSpPr>
        <p:spPr bwMode="auto">
          <a:xfrm>
            <a:off x="1" y="9429910"/>
            <a:ext cx="2946189" cy="496729"/>
          </a:xfrm>
          <a:prstGeom prst="rect">
            <a:avLst/>
          </a:prstGeom>
          <a:noFill/>
          <a:ln w="9525">
            <a:noFill/>
            <a:miter lim="800000"/>
            <a:headEnd/>
            <a:tailEnd/>
          </a:ln>
          <a:effectLst/>
        </p:spPr>
        <p:txBody>
          <a:bodyPr vert="horz" wrap="square" lIns="92178" tIns="46088" rIns="92178" bIns="46088" numCol="1" anchor="b" anchorCtr="0" compatLnSpc="1">
            <a:prstTxWarp prst="textNoShape">
              <a:avLst/>
            </a:prstTxWarp>
          </a:bodyPr>
          <a:lstStyle>
            <a:lvl1pPr>
              <a:defRPr sz="1200">
                <a:latin typeface="Charlesworth" pitchFamily="82" charset="0"/>
                <a:cs typeface="+mn-cs"/>
              </a:defRPr>
            </a:lvl1pPr>
          </a:lstStyle>
          <a:p>
            <a:pPr>
              <a:defRPr/>
            </a:pPr>
            <a:endParaRPr lang="es-ES"/>
          </a:p>
        </p:txBody>
      </p:sp>
      <p:sp>
        <p:nvSpPr>
          <p:cNvPr id="124933" name="Rectangle 5"/>
          <p:cNvSpPr>
            <a:spLocks noGrp="1" noChangeArrowheads="1"/>
          </p:cNvSpPr>
          <p:nvPr>
            <p:ph type="sldNum" sz="quarter" idx="3"/>
          </p:nvPr>
        </p:nvSpPr>
        <p:spPr bwMode="auto">
          <a:xfrm>
            <a:off x="3849899" y="9429910"/>
            <a:ext cx="2946189" cy="496729"/>
          </a:xfrm>
          <a:prstGeom prst="rect">
            <a:avLst/>
          </a:prstGeom>
          <a:noFill/>
          <a:ln w="9525">
            <a:noFill/>
            <a:miter lim="800000"/>
            <a:headEnd/>
            <a:tailEnd/>
          </a:ln>
          <a:effectLst/>
        </p:spPr>
        <p:txBody>
          <a:bodyPr vert="horz" wrap="square" lIns="92178" tIns="46088" rIns="92178" bIns="46088" numCol="1" anchor="b" anchorCtr="0" compatLnSpc="1">
            <a:prstTxWarp prst="textNoShape">
              <a:avLst/>
            </a:prstTxWarp>
          </a:bodyPr>
          <a:lstStyle>
            <a:lvl1pPr algn="r">
              <a:defRPr sz="1200">
                <a:latin typeface="Charlesworth" pitchFamily="82" charset="0"/>
                <a:cs typeface="+mn-cs"/>
              </a:defRPr>
            </a:lvl1pPr>
          </a:lstStyle>
          <a:p>
            <a:pPr>
              <a:defRPr/>
            </a:pPr>
            <a:fld id="{82EF4751-F53E-4095-8C1C-C1AABBAFC95C}" type="slidenum">
              <a:rPr lang="es-ES"/>
              <a:pPr>
                <a:defRPr/>
              </a:pPr>
              <a:t>‹Nº›</a:t>
            </a:fld>
            <a:endParaRPr lang="es-ES"/>
          </a:p>
        </p:txBody>
      </p:sp>
    </p:spTree>
    <p:extLst>
      <p:ext uri="{BB962C8B-B14F-4D97-AF65-F5344CB8AC3E}">
        <p14:creationId xmlns:p14="http://schemas.microsoft.com/office/powerpoint/2010/main" xmlns="" val="2618505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46189" cy="496729"/>
          </a:xfrm>
          <a:prstGeom prst="rect">
            <a:avLst/>
          </a:prstGeom>
          <a:noFill/>
          <a:ln w="9525">
            <a:noFill/>
            <a:miter lim="800000"/>
            <a:headEnd/>
            <a:tailEnd/>
          </a:ln>
          <a:effectLst/>
        </p:spPr>
        <p:txBody>
          <a:bodyPr vert="horz" wrap="square" lIns="92178" tIns="46088" rIns="92178" bIns="46088" numCol="1" anchor="t" anchorCtr="0" compatLnSpc="1">
            <a:prstTxWarp prst="textNoShape">
              <a:avLst/>
            </a:prstTxWarp>
          </a:bodyPr>
          <a:lstStyle>
            <a:lvl1pPr>
              <a:defRPr sz="1200">
                <a:latin typeface="Charlesworth" pitchFamily="82" charset="0"/>
                <a:cs typeface="+mn-cs"/>
              </a:defRPr>
            </a:lvl1pPr>
          </a:lstStyle>
          <a:p>
            <a:pPr>
              <a:defRPr/>
            </a:pPr>
            <a:endParaRPr lang="es-ES"/>
          </a:p>
        </p:txBody>
      </p:sp>
      <p:sp>
        <p:nvSpPr>
          <p:cNvPr id="3075" name="Rectangle 3"/>
          <p:cNvSpPr>
            <a:spLocks noGrp="1" noChangeArrowheads="1"/>
          </p:cNvSpPr>
          <p:nvPr>
            <p:ph type="dt" idx="1"/>
          </p:nvPr>
        </p:nvSpPr>
        <p:spPr bwMode="auto">
          <a:xfrm>
            <a:off x="3849899" y="1"/>
            <a:ext cx="2946189" cy="496729"/>
          </a:xfrm>
          <a:prstGeom prst="rect">
            <a:avLst/>
          </a:prstGeom>
          <a:noFill/>
          <a:ln w="9525">
            <a:noFill/>
            <a:miter lim="800000"/>
            <a:headEnd/>
            <a:tailEnd/>
          </a:ln>
          <a:effectLst/>
        </p:spPr>
        <p:txBody>
          <a:bodyPr vert="horz" wrap="square" lIns="92178" tIns="46088" rIns="92178" bIns="46088" numCol="1" anchor="t" anchorCtr="0" compatLnSpc="1">
            <a:prstTxWarp prst="textNoShape">
              <a:avLst/>
            </a:prstTxWarp>
          </a:bodyPr>
          <a:lstStyle>
            <a:lvl1pPr algn="r">
              <a:defRPr sz="1200">
                <a:latin typeface="Charlesworth" pitchFamily="82" charset="0"/>
                <a:cs typeface="+mn-cs"/>
              </a:defRPr>
            </a:lvl1pPr>
          </a:lstStyle>
          <a:p>
            <a:pPr>
              <a:defRPr/>
            </a:pPr>
            <a:endParaRPr lang="es-ES"/>
          </a:p>
        </p:txBody>
      </p:sp>
      <p:sp>
        <p:nvSpPr>
          <p:cNvPr id="30724"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768" y="4714956"/>
            <a:ext cx="5438140" cy="4468971"/>
          </a:xfrm>
          <a:prstGeom prst="rect">
            <a:avLst/>
          </a:prstGeom>
          <a:noFill/>
          <a:ln w="9525">
            <a:noFill/>
            <a:miter lim="800000"/>
            <a:headEnd/>
            <a:tailEnd/>
          </a:ln>
          <a:effectLst/>
        </p:spPr>
        <p:txBody>
          <a:bodyPr vert="horz" wrap="square" lIns="92178" tIns="46088" rIns="92178" bIns="46088"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078" name="Rectangle 6"/>
          <p:cNvSpPr>
            <a:spLocks noGrp="1" noChangeArrowheads="1"/>
          </p:cNvSpPr>
          <p:nvPr>
            <p:ph type="ftr" sz="quarter" idx="4"/>
          </p:nvPr>
        </p:nvSpPr>
        <p:spPr bwMode="auto">
          <a:xfrm>
            <a:off x="1" y="9429910"/>
            <a:ext cx="2946189" cy="496729"/>
          </a:xfrm>
          <a:prstGeom prst="rect">
            <a:avLst/>
          </a:prstGeom>
          <a:noFill/>
          <a:ln w="9525">
            <a:noFill/>
            <a:miter lim="800000"/>
            <a:headEnd/>
            <a:tailEnd/>
          </a:ln>
          <a:effectLst/>
        </p:spPr>
        <p:txBody>
          <a:bodyPr vert="horz" wrap="square" lIns="92178" tIns="46088" rIns="92178" bIns="46088" numCol="1" anchor="b" anchorCtr="0" compatLnSpc="1">
            <a:prstTxWarp prst="textNoShape">
              <a:avLst/>
            </a:prstTxWarp>
          </a:bodyPr>
          <a:lstStyle>
            <a:lvl1pPr>
              <a:defRPr sz="1200">
                <a:latin typeface="Charlesworth" pitchFamily="82" charset="0"/>
                <a:cs typeface="+mn-cs"/>
              </a:defRPr>
            </a:lvl1pPr>
          </a:lstStyle>
          <a:p>
            <a:pPr>
              <a:defRPr/>
            </a:pPr>
            <a:endParaRPr lang="es-ES"/>
          </a:p>
        </p:txBody>
      </p:sp>
      <p:sp>
        <p:nvSpPr>
          <p:cNvPr id="3079" name="Rectangle 7"/>
          <p:cNvSpPr>
            <a:spLocks noGrp="1" noChangeArrowheads="1"/>
          </p:cNvSpPr>
          <p:nvPr>
            <p:ph type="sldNum" sz="quarter" idx="5"/>
          </p:nvPr>
        </p:nvSpPr>
        <p:spPr bwMode="auto">
          <a:xfrm>
            <a:off x="3849899" y="9429910"/>
            <a:ext cx="2946189" cy="496729"/>
          </a:xfrm>
          <a:prstGeom prst="rect">
            <a:avLst/>
          </a:prstGeom>
          <a:noFill/>
          <a:ln w="9525">
            <a:noFill/>
            <a:miter lim="800000"/>
            <a:headEnd/>
            <a:tailEnd/>
          </a:ln>
          <a:effectLst/>
        </p:spPr>
        <p:txBody>
          <a:bodyPr vert="horz" wrap="square" lIns="92178" tIns="46088" rIns="92178" bIns="46088" numCol="1" anchor="b" anchorCtr="0" compatLnSpc="1">
            <a:prstTxWarp prst="textNoShape">
              <a:avLst/>
            </a:prstTxWarp>
          </a:bodyPr>
          <a:lstStyle>
            <a:lvl1pPr algn="r">
              <a:defRPr sz="1200">
                <a:latin typeface="Charlesworth" pitchFamily="82" charset="0"/>
                <a:cs typeface="+mn-cs"/>
              </a:defRPr>
            </a:lvl1pPr>
          </a:lstStyle>
          <a:p>
            <a:pPr>
              <a:defRPr/>
            </a:pPr>
            <a:fld id="{3562F2E5-C68F-4BA6-81EE-70D56A4D94A3}" type="slidenum">
              <a:rPr lang="es-ES"/>
              <a:pPr>
                <a:defRPr/>
              </a:pPr>
              <a:t>‹Nº›</a:t>
            </a:fld>
            <a:endParaRPr lang="es-ES"/>
          </a:p>
        </p:txBody>
      </p:sp>
    </p:spTree>
    <p:extLst>
      <p:ext uri="{BB962C8B-B14F-4D97-AF65-F5344CB8AC3E}">
        <p14:creationId xmlns:p14="http://schemas.microsoft.com/office/powerpoint/2010/main" xmlns="" val="2863977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harlesworth" pitchFamily="82" charset="0"/>
        <a:ea typeface="+mn-ea"/>
        <a:cs typeface="+mn-cs"/>
      </a:defRPr>
    </a:lvl1pPr>
    <a:lvl2pPr marL="457200" algn="l" rtl="0" eaLnBrk="0" fontAlgn="base" hangingPunct="0">
      <a:spcBef>
        <a:spcPct val="30000"/>
      </a:spcBef>
      <a:spcAft>
        <a:spcPct val="0"/>
      </a:spcAft>
      <a:defRPr sz="1200" kern="1200">
        <a:solidFill>
          <a:schemeClr val="tx1"/>
        </a:solidFill>
        <a:latin typeface="Charlesworth" pitchFamily="82" charset="0"/>
        <a:ea typeface="+mn-ea"/>
        <a:cs typeface="+mn-cs"/>
      </a:defRPr>
    </a:lvl2pPr>
    <a:lvl3pPr marL="914400" algn="l" rtl="0" eaLnBrk="0" fontAlgn="base" hangingPunct="0">
      <a:spcBef>
        <a:spcPct val="30000"/>
      </a:spcBef>
      <a:spcAft>
        <a:spcPct val="0"/>
      </a:spcAft>
      <a:defRPr sz="1200" kern="1200">
        <a:solidFill>
          <a:schemeClr val="tx1"/>
        </a:solidFill>
        <a:latin typeface="Charlesworth" pitchFamily="82" charset="0"/>
        <a:ea typeface="+mn-ea"/>
        <a:cs typeface="+mn-cs"/>
      </a:defRPr>
    </a:lvl3pPr>
    <a:lvl4pPr marL="1371600" algn="l" rtl="0" eaLnBrk="0" fontAlgn="base" hangingPunct="0">
      <a:spcBef>
        <a:spcPct val="30000"/>
      </a:spcBef>
      <a:spcAft>
        <a:spcPct val="0"/>
      </a:spcAft>
      <a:defRPr sz="1200" kern="1200">
        <a:solidFill>
          <a:schemeClr val="tx1"/>
        </a:solidFill>
        <a:latin typeface="Charlesworth" pitchFamily="82" charset="0"/>
        <a:ea typeface="+mn-ea"/>
        <a:cs typeface="+mn-cs"/>
      </a:defRPr>
    </a:lvl4pPr>
    <a:lvl5pPr marL="1828800" algn="l" rtl="0" eaLnBrk="0" fontAlgn="base" hangingPunct="0">
      <a:spcBef>
        <a:spcPct val="30000"/>
      </a:spcBef>
      <a:spcAft>
        <a:spcPct val="0"/>
      </a:spcAft>
      <a:defRPr sz="1200" kern="1200">
        <a:solidFill>
          <a:schemeClr val="tx1"/>
        </a:solidFill>
        <a:latin typeface="Charlesworth" pitchFamily="8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DA48F9A-E35A-4FB1-A970-FBADB395B582}" type="slidenum">
              <a:rPr lang="es-ES" smtClean="0">
                <a:latin typeface="Charlesworth"/>
              </a:rPr>
              <a:pPr/>
              <a:t>1</a:t>
            </a:fld>
            <a:endParaRPr lang="es-ES" dirty="0" smtClean="0">
              <a:latin typeface="Charlesworth"/>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08475" y="4714956"/>
            <a:ext cx="4980726" cy="4468971"/>
          </a:xfrm>
          <a:noFill/>
          <a:ln/>
        </p:spPr>
        <p:txBody>
          <a:bodyPr/>
          <a:lstStyle/>
          <a:p>
            <a:pPr eaLnBrk="1" hangingPunct="1"/>
            <a:endParaRPr lang="es-ES" dirty="0" smtClean="0">
              <a:latin typeface="Charlesworth"/>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EBF7566-3C8E-4044-BDCA-BD5F0F2B6A46}"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51024" y="9432679"/>
            <a:ext cx="2946651" cy="495547"/>
          </a:xfrm>
          <a:prstGeom prst="rect">
            <a:avLst/>
          </a:prstGeom>
          <a:noFill/>
          <a:ln w="9525">
            <a:noFill/>
            <a:miter lim="800000"/>
            <a:headEnd/>
            <a:tailEnd/>
          </a:ln>
        </p:spPr>
        <p:txBody>
          <a:bodyPr lIns="91414" tIns="45708" rIns="91414" bIns="45708" anchor="b"/>
          <a:lstStyle/>
          <a:p>
            <a:pPr algn="r" defTabSz="912156"/>
            <a:fld id="{C3CE75C7-580E-499C-8FB4-D3AC71629DF8}" type="slidenum">
              <a:rPr lang="es-ES" sz="1200">
                <a:latin typeface="Times New Roman" pitchFamily="18" charset="0"/>
              </a:rPr>
              <a:pPr algn="r" defTabSz="912156"/>
              <a:t>11</a:t>
            </a:fld>
            <a:endParaRPr lang="es-ES" sz="1200" dirty="0">
              <a:latin typeface="Times New Roman" pitchFamily="18" charset="0"/>
            </a:endParaRPr>
          </a:p>
        </p:txBody>
      </p:sp>
      <p:sp>
        <p:nvSpPr>
          <p:cNvPr id="138243" name="Rectangle 7"/>
          <p:cNvSpPr txBox="1">
            <a:spLocks noGrp="1" noChangeArrowheads="1"/>
          </p:cNvSpPr>
          <p:nvPr/>
        </p:nvSpPr>
        <p:spPr bwMode="auto">
          <a:xfrm>
            <a:off x="3849456" y="9429533"/>
            <a:ext cx="2946651" cy="497119"/>
          </a:xfrm>
          <a:prstGeom prst="rect">
            <a:avLst/>
          </a:prstGeom>
          <a:noFill/>
          <a:ln w="9525">
            <a:noFill/>
            <a:miter lim="800000"/>
            <a:headEnd/>
            <a:tailEnd/>
          </a:ln>
        </p:spPr>
        <p:txBody>
          <a:bodyPr lIns="88145" tIns="44073" rIns="88145" bIns="44073" anchor="b"/>
          <a:lstStyle/>
          <a:p>
            <a:pPr algn="r" defTabSz="880598" eaLnBrk="0" hangingPunct="0"/>
            <a:fld id="{B1FB6659-439A-4619-BB48-9687507AF4C1}" type="slidenum">
              <a:rPr lang="es-ES" sz="1100">
                <a:latin typeface="Times New Roman" pitchFamily="18" charset="0"/>
                <a:cs typeface="Arial" pitchFamily="34" charset="0"/>
              </a:rPr>
              <a:pPr algn="r" defTabSz="880598" eaLnBrk="0" hangingPunct="0"/>
              <a:t>11</a:t>
            </a:fld>
            <a:endParaRPr lang="es-ES" sz="1100" dirty="0">
              <a:latin typeface="Times New Roman" pitchFamily="18" charset="0"/>
              <a:cs typeface="Arial" pitchFamily="34" charset="0"/>
            </a:endParaRPr>
          </a:p>
        </p:txBody>
      </p:sp>
      <p:sp>
        <p:nvSpPr>
          <p:cNvPr id="138244" name="Rectangle 2"/>
          <p:cNvSpPr>
            <a:spLocks noGrp="1" noRot="1" noChangeAspect="1" noChangeArrowheads="1" noTextEdit="1"/>
          </p:cNvSpPr>
          <p:nvPr>
            <p:ph type="sldImg"/>
          </p:nvPr>
        </p:nvSpPr>
        <p:spPr>
          <a:xfrm>
            <a:off x="709613" y="744538"/>
            <a:ext cx="5376862" cy="3722687"/>
          </a:xfrm>
          <a:ln/>
        </p:spPr>
      </p:sp>
      <p:sp>
        <p:nvSpPr>
          <p:cNvPr id="138245" name="Rectangle 3"/>
          <p:cNvSpPr>
            <a:spLocks noGrp="1" noChangeArrowheads="1"/>
          </p:cNvSpPr>
          <p:nvPr>
            <p:ph type="body" idx="1"/>
          </p:nvPr>
        </p:nvSpPr>
        <p:spPr>
          <a:xfrm>
            <a:off x="680239" y="4714767"/>
            <a:ext cx="5437199" cy="4469353"/>
          </a:xfrm>
          <a:noFill/>
          <a:ln/>
        </p:spPr>
        <p:txBody>
          <a:bodyPr lIns="88145" tIns="44073" rIns="88145" bIns="44073"/>
          <a:lstStyle/>
          <a:p>
            <a:pPr eaLnBrk="1" hangingPunct="1"/>
            <a:r>
              <a:rPr lang="es-ES"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F2E9D321-D91F-44B5-A4C3-3681EDD8CF10}" type="slidenum">
              <a:rPr lang="es-ES" smtClean="0"/>
              <a:pPr/>
              <a:t>12</a:t>
            </a:fld>
            <a:endParaRPr lang="es-E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7CF2DC3-905D-4F9F-A2C7-61498F391D96}" type="slidenum">
              <a:rPr lang="es-ES" smtClean="0"/>
              <a:pPr/>
              <a:t>13</a:t>
            </a:fld>
            <a:endParaRPr lang="es-E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335F12C0-B268-49F0-8936-2DF5F839226D}" type="slidenum">
              <a:rPr lang="es-ES" smtClean="0"/>
              <a:pPr/>
              <a:t>15</a:t>
            </a:fld>
            <a:endParaRPr lang="es-E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B2320370-7C94-4C06-BA54-ED0D52A98D6B}" type="slidenum">
              <a:rPr lang="es-ES" smtClean="0"/>
              <a:pPr/>
              <a:t>16</a:t>
            </a:fld>
            <a:endParaRPr lang="es-E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715963" y="746125"/>
            <a:ext cx="5372100" cy="3721100"/>
          </a:xfrm>
          <a:ln/>
        </p:spPr>
      </p:sp>
      <p:sp>
        <p:nvSpPr>
          <p:cNvPr id="188419" name="Rectangle 3"/>
          <p:cNvSpPr>
            <a:spLocks noGrp="1" noChangeArrowheads="1"/>
          </p:cNvSpPr>
          <p:nvPr>
            <p:ph type="body" idx="1"/>
          </p:nvPr>
        </p:nvSpPr>
        <p:spPr>
          <a:noFill/>
          <a:ln/>
        </p:spPr>
        <p:txBody>
          <a:bodyPr lIns="91390" tIns="45695" rIns="91390" bIns="45695"/>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715963" y="746125"/>
            <a:ext cx="5372100" cy="3721100"/>
          </a:xfrm>
          <a:ln/>
        </p:spPr>
      </p:sp>
      <p:sp>
        <p:nvSpPr>
          <p:cNvPr id="188419" name="Rectangle 3"/>
          <p:cNvSpPr>
            <a:spLocks noGrp="1" noChangeArrowheads="1"/>
          </p:cNvSpPr>
          <p:nvPr>
            <p:ph type="body" idx="1"/>
          </p:nvPr>
        </p:nvSpPr>
        <p:spPr>
          <a:noFill/>
          <a:ln/>
        </p:spPr>
        <p:txBody>
          <a:bodyPr lIns="91390" tIns="45695" rIns="91390" bIns="45695"/>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3F38516-62D1-42E3-BA9C-213D9CE89732}" type="slidenum">
              <a:rPr lang="es-ES" smtClean="0"/>
              <a:pPr/>
              <a:t>19</a:t>
            </a:fld>
            <a:endParaRPr lang="es-E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EBF7566-3C8E-4044-BDCA-BD5F0F2B6A46}"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3F38516-62D1-42E3-BA9C-213D9CE89732}" type="slidenum">
              <a:rPr lang="es-ES" smtClean="0"/>
              <a:pPr/>
              <a:t>20</a:t>
            </a:fld>
            <a:endParaRPr lang="es-E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715963" y="746125"/>
            <a:ext cx="5372100" cy="3721100"/>
          </a:xfrm>
          <a:ln/>
        </p:spPr>
      </p:sp>
      <p:sp>
        <p:nvSpPr>
          <p:cNvPr id="145411"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3E7140E-E4C1-41A1-B88C-4321FE89D0F6}" type="slidenum">
              <a:rPr lang="es-ES" smtClean="0"/>
              <a:pPr/>
              <a:t>22</a:t>
            </a:fld>
            <a:endParaRPr lang="es-E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97C5B6E3-834A-463A-9202-B1ABDA24C91E}" type="slidenum">
              <a:rPr lang="es-ES" smtClean="0"/>
              <a:pPr/>
              <a:t>23</a:t>
            </a:fld>
            <a:endParaRPr lang="es-E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36844162-D9E0-4409-82BC-536ECD7A4B9C}" type="slidenum">
              <a:rPr lang="es-ES" smtClean="0"/>
              <a:pPr/>
              <a:t>24</a:t>
            </a:fld>
            <a:endParaRPr lang="es-E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41F79AD-F3EF-4C37-A715-9CAC1C137332}" type="slidenum">
              <a:rPr lang="es-ES" smtClean="0"/>
              <a:pPr/>
              <a:t>26</a:t>
            </a:fld>
            <a:endParaRPr lang="es-E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51024" y="9432679"/>
            <a:ext cx="2946651" cy="495547"/>
          </a:xfrm>
          <a:prstGeom prst="rect">
            <a:avLst/>
          </a:prstGeom>
          <a:noFill/>
          <a:ln w="9525">
            <a:noFill/>
            <a:miter lim="800000"/>
            <a:headEnd/>
            <a:tailEnd/>
          </a:ln>
        </p:spPr>
        <p:txBody>
          <a:bodyPr lIns="91414" tIns="45708" rIns="91414" bIns="45708" anchor="b"/>
          <a:lstStyle/>
          <a:p>
            <a:pPr algn="r" defTabSz="912156"/>
            <a:fld id="{58E6C6AE-DB33-4052-9DB4-2F60A102854B}" type="slidenum">
              <a:rPr lang="es-ES" sz="1200">
                <a:latin typeface="Times New Roman" pitchFamily="18" charset="0"/>
              </a:rPr>
              <a:pPr algn="r" defTabSz="912156"/>
              <a:t>28</a:t>
            </a:fld>
            <a:endParaRPr lang="es-ES" sz="1200" dirty="0">
              <a:latin typeface="Times New Roman"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D534A446-4382-4F75-AE69-380BB811B962}" type="slidenum">
              <a:rPr lang="es-ES" smtClean="0"/>
              <a:pPr/>
              <a:t>29</a:t>
            </a:fld>
            <a:endParaRPr lang="es-ES" smtClean="0"/>
          </a:p>
        </p:txBody>
      </p:sp>
      <p:sp>
        <p:nvSpPr>
          <p:cNvPr id="159747" name="Rectangle 7"/>
          <p:cNvSpPr txBox="1">
            <a:spLocks noGrp="1" noChangeArrowheads="1"/>
          </p:cNvSpPr>
          <p:nvPr/>
        </p:nvSpPr>
        <p:spPr bwMode="auto">
          <a:xfrm>
            <a:off x="3851024" y="9429533"/>
            <a:ext cx="2945083" cy="497119"/>
          </a:xfrm>
          <a:prstGeom prst="rect">
            <a:avLst/>
          </a:prstGeom>
          <a:noFill/>
          <a:ln w="9525">
            <a:noFill/>
            <a:miter lim="800000"/>
            <a:headEnd/>
            <a:tailEnd/>
          </a:ln>
        </p:spPr>
        <p:txBody>
          <a:bodyPr lIns="88129" tIns="44065" rIns="88129" bIns="44065" anchor="b"/>
          <a:lstStyle/>
          <a:p>
            <a:pPr algn="r" defTabSz="880598" eaLnBrk="0" hangingPunct="0"/>
            <a:fld id="{3D6284EA-92AB-4AC7-AFFE-056D1C923281}" type="slidenum">
              <a:rPr lang="es-ES" sz="1100">
                <a:latin typeface="Times New Roman" pitchFamily="18" charset="0"/>
                <a:cs typeface="Arial" pitchFamily="34" charset="0"/>
              </a:rPr>
              <a:pPr algn="r" defTabSz="880598" eaLnBrk="0" hangingPunct="0"/>
              <a:t>29</a:t>
            </a:fld>
            <a:endParaRPr lang="es-ES" sz="1100" dirty="0">
              <a:latin typeface="Times New Roman" pitchFamily="18" charset="0"/>
              <a:cs typeface="Arial" pitchFamily="34" charset="0"/>
            </a:endParaRPr>
          </a:p>
        </p:txBody>
      </p:sp>
      <p:sp>
        <p:nvSpPr>
          <p:cNvPr id="159748" name="Rectangle 2"/>
          <p:cNvSpPr>
            <a:spLocks noGrp="1" noRot="1" noChangeAspect="1" noChangeArrowheads="1" noTextEdit="1"/>
          </p:cNvSpPr>
          <p:nvPr>
            <p:ph type="sldImg"/>
          </p:nvPr>
        </p:nvSpPr>
        <p:spPr>
          <a:xfrm>
            <a:off x="711200" y="744538"/>
            <a:ext cx="5376863" cy="3724275"/>
          </a:xfrm>
          <a:ln/>
        </p:spPr>
      </p:sp>
      <p:sp>
        <p:nvSpPr>
          <p:cNvPr id="159749" name="Rectangle 3"/>
          <p:cNvSpPr>
            <a:spLocks noGrp="1" noChangeArrowheads="1"/>
          </p:cNvSpPr>
          <p:nvPr>
            <p:ph type="body" idx="1"/>
          </p:nvPr>
        </p:nvSpPr>
        <p:spPr>
          <a:xfrm>
            <a:off x="680239" y="4716339"/>
            <a:ext cx="5437199" cy="4467779"/>
          </a:xfrm>
          <a:noFill/>
          <a:ln/>
        </p:spPr>
        <p:txBody>
          <a:bodyPr lIns="88129" tIns="44065" rIns="88129" bIns="44065"/>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EBF7566-3C8E-4044-BDCA-BD5F0F2B6A46}"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ED09A628-87B4-4EA9-8950-7B163D59F5A9}" type="slidenum">
              <a:rPr lang="es-ES" smtClean="0"/>
              <a:pPr/>
              <a:t>30</a:t>
            </a:fld>
            <a:endParaRPr lang="es-ES" smtClean="0"/>
          </a:p>
        </p:txBody>
      </p:sp>
      <p:sp>
        <p:nvSpPr>
          <p:cNvPr id="160771" name="Rectangle 2"/>
          <p:cNvSpPr>
            <a:spLocks noGrp="1" noRot="1" noChangeAspect="1" noChangeArrowheads="1" noTextEdit="1"/>
          </p:cNvSpPr>
          <p:nvPr>
            <p:ph type="sldImg"/>
          </p:nvPr>
        </p:nvSpPr>
        <p:spPr>
          <a:xfrm>
            <a:off x="714375" y="746125"/>
            <a:ext cx="5372100" cy="3721100"/>
          </a:xfrm>
          <a:ln/>
        </p:spPr>
      </p:sp>
      <p:sp>
        <p:nvSpPr>
          <p:cNvPr id="1607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A79A0574-86E2-449D-9DA9-FD7DFAF5159D}" type="slidenum">
              <a:rPr lang="es-ES" smtClean="0"/>
              <a:pPr/>
              <a:t>31</a:t>
            </a:fld>
            <a:endParaRPr lang="es-ES" smtClean="0"/>
          </a:p>
        </p:txBody>
      </p:sp>
      <p:sp>
        <p:nvSpPr>
          <p:cNvPr id="161795" name="Rectangle 7"/>
          <p:cNvSpPr txBox="1">
            <a:spLocks noGrp="1" noChangeArrowheads="1"/>
          </p:cNvSpPr>
          <p:nvPr/>
        </p:nvSpPr>
        <p:spPr bwMode="auto">
          <a:xfrm>
            <a:off x="3851024" y="9432679"/>
            <a:ext cx="2946651" cy="495547"/>
          </a:xfrm>
          <a:prstGeom prst="rect">
            <a:avLst/>
          </a:prstGeom>
          <a:noFill/>
          <a:ln w="9525">
            <a:noFill/>
            <a:miter lim="800000"/>
            <a:headEnd/>
            <a:tailEnd/>
          </a:ln>
        </p:spPr>
        <p:txBody>
          <a:bodyPr lIns="91402" tIns="45702" rIns="91402" bIns="45702" anchor="b"/>
          <a:lstStyle/>
          <a:p>
            <a:pPr algn="r" defTabSz="910653"/>
            <a:fld id="{A35588EF-B023-41BD-BFCD-3DAEAE46F3AD}" type="slidenum">
              <a:rPr lang="es-ES" sz="1200">
                <a:latin typeface="Times New Roman" pitchFamily="18" charset="0"/>
              </a:rPr>
              <a:pPr algn="r" defTabSz="910653"/>
              <a:t>31</a:t>
            </a:fld>
            <a:endParaRPr lang="es-ES" sz="1200" dirty="0">
              <a:latin typeface="Times New Roman" pitchFamily="18" charset="0"/>
            </a:endParaRPr>
          </a:p>
        </p:txBody>
      </p:sp>
      <p:sp>
        <p:nvSpPr>
          <p:cNvPr id="161796" name="Rectangle 7"/>
          <p:cNvSpPr txBox="1">
            <a:spLocks noGrp="1" noChangeArrowheads="1"/>
          </p:cNvSpPr>
          <p:nvPr/>
        </p:nvSpPr>
        <p:spPr bwMode="auto">
          <a:xfrm>
            <a:off x="3851024" y="9429533"/>
            <a:ext cx="2945083" cy="497119"/>
          </a:xfrm>
          <a:prstGeom prst="rect">
            <a:avLst/>
          </a:prstGeom>
          <a:noFill/>
          <a:ln w="9525">
            <a:noFill/>
            <a:miter lim="800000"/>
            <a:headEnd/>
            <a:tailEnd/>
          </a:ln>
        </p:spPr>
        <p:txBody>
          <a:bodyPr lIns="88129" tIns="44065" rIns="88129" bIns="44065" anchor="b"/>
          <a:lstStyle/>
          <a:p>
            <a:pPr algn="r" defTabSz="880598" eaLnBrk="0" hangingPunct="0"/>
            <a:fld id="{0A53B750-4907-4802-9CB0-2711A81D0DFA}" type="slidenum">
              <a:rPr lang="es-ES" sz="1100">
                <a:latin typeface="Times New Roman" pitchFamily="18" charset="0"/>
                <a:cs typeface="Arial" pitchFamily="34" charset="0"/>
              </a:rPr>
              <a:pPr algn="r" defTabSz="880598" eaLnBrk="0" hangingPunct="0"/>
              <a:t>31</a:t>
            </a:fld>
            <a:endParaRPr lang="es-ES" sz="1100" dirty="0">
              <a:latin typeface="Times New Roman" pitchFamily="18" charset="0"/>
              <a:cs typeface="Arial" pitchFamily="34" charset="0"/>
            </a:endParaRPr>
          </a:p>
        </p:txBody>
      </p:sp>
      <p:sp>
        <p:nvSpPr>
          <p:cNvPr id="161797" name="Rectangle 2"/>
          <p:cNvSpPr>
            <a:spLocks noGrp="1" noRot="1" noChangeAspect="1" noChangeArrowheads="1" noTextEdit="1"/>
          </p:cNvSpPr>
          <p:nvPr>
            <p:ph type="sldImg"/>
          </p:nvPr>
        </p:nvSpPr>
        <p:spPr>
          <a:xfrm>
            <a:off x="711200" y="744538"/>
            <a:ext cx="5376863" cy="3724275"/>
          </a:xfrm>
          <a:ln/>
        </p:spPr>
      </p:sp>
      <p:sp>
        <p:nvSpPr>
          <p:cNvPr id="161798" name="Rectangle 3"/>
          <p:cNvSpPr>
            <a:spLocks noGrp="1" noChangeArrowheads="1"/>
          </p:cNvSpPr>
          <p:nvPr>
            <p:ph type="body" idx="1"/>
          </p:nvPr>
        </p:nvSpPr>
        <p:spPr>
          <a:xfrm>
            <a:off x="680239" y="4716339"/>
            <a:ext cx="5437199" cy="4467779"/>
          </a:xfrm>
          <a:noFill/>
          <a:ln/>
        </p:spPr>
        <p:txBody>
          <a:bodyPr lIns="88129" tIns="44065" rIns="88129" bIns="44065"/>
          <a:lstStyle/>
          <a:p>
            <a:pPr eaLnBrk="1" hangingPunct="1"/>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A1839B75-404B-466E-9AA8-A10969E324F4}" type="slidenum">
              <a:rPr lang="es-ES" smtClean="0"/>
              <a:pPr/>
              <a:t>32</a:t>
            </a:fld>
            <a:endParaRPr lang="es-ES" smtClean="0"/>
          </a:p>
        </p:txBody>
      </p:sp>
      <p:sp>
        <p:nvSpPr>
          <p:cNvPr id="162819" name="Rectangle 7"/>
          <p:cNvSpPr txBox="1">
            <a:spLocks noGrp="1" noChangeArrowheads="1"/>
          </p:cNvSpPr>
          <p:nvPr/>
        </p:nvSpPr>
        <p:spPr bwMode="auto">
          <a:xfrm>
            <a:off x="3851024" y="9429533"/>
            <a:ext cx="2945083" cy="497119"/>
          </a:xfrm>
          <a:prstGeom prst="rect">
            <a:avLst/>
          </a:prstGeom>
          <a:noFill/>
          <a:ln w="9525">
            <a:noFill/>
            <a:miter lim="800000"/>
            <a:headEnd/>
            <a:tailEnd/>
          </a:ln>
        </p:spPr>
        <p:txBody>
          <a:bodyPr lIns="88141" tIns="44071" rIns="88141" bIns="44071" anchor="b"/>
          <a:lstStyle/>
          <a:p>
            <a:pPr algn="r" defTabSz="880598" eaLnBrk="0" hangingPunct="0"/>
            <a:fld id="{1A0E36EF-7AFA-4473-8568-77BAC1E3CB5C}" type="slidenum">
              <a:rPr lang="es-ES" sz="1100">
                <a:latin typeface="Times New Roman" pitchFamily="18" charset="0"/>
                <a:cs typeface="Arial" pitchFamily="34" charset="0"/>
              </a:rPr>
              <a:pPr algn="r" defTabSz="880598" eaLnBrk="0" hangingPunct="0"/>
              <a:t>32</a:t>
            </a:fld>
            <a:endParaRPr lang="es-ES" sz="1100" dirty="0">
              <a:latin typeface="Times New Roman" pitchFamily="18" charset="0"/>
              <a:cs typeface="Arial" pitchFamily="34" charset="0"/>
            </a:endParaRPr>
          </a:p>
        </p:txBody>
      </p:sp>
      <p:sp>
        <p:nvSpPr>
          <p:cNvPr id="162820" name="Rectangle 2"/>
          <p:cNvSpPr>
            <a:spLocks noGrp="1" noRot="1" noChangeAspect="1" noChangeArrowheads="1" noTextEdit="1"/>
          </p:cNvSpPr>
          <p:nvPr>
            <p:ph type="sldImg"/>
          </p:nvPr>
        </p:nvSpPr>
        <p:spPr>
          <a:xfrm>
            <a:off x="711200" y="744538"/>
            <a:ext cx="5376863" cy="3724275"/>
          </a:xfrm>
          <a:ln/>
        </p:spPr>
      </p:sp>
      <p:sp>
        <p:nvSpPr>
          <p:cNvPr id="162821" name="Rectangle 3"/>
          <p:cNvSpPr>
            <a:spLocks noGrp="1" noChangeArrowheads="1"/>
          </p:cNvSpPr>
          <p:nvPr>
            <p:ph type="body" idx="1"/>
          </p:nvPr>
        </p:nvSpPr>
        <p:spPr>
          <a:xfrm>
            <a:off x="680239" y="4716339"/>
            <a:ext cx="5437199" cy="4467779"/>
          </a:xfrm>
          <a:noFill/>
          <a:ln/>
        </p:spPr>
        <p:txBody>
          <a:bodyPr lIns="88141" tIns="44071" rIns="88141" bIns="44071"/>
          <a:lstStyle/>
          <a:p>
            <a:pPr eaLnBrk="1" hangingPunct="1"/>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743D182-18A5-486D-B5A6-978501AC41F4}" type="slidenum">
              <a:rPr lang="es-ES" smtClean="0"/>
              <a:pPr/>
              <a:t>33</a:t>
            </a:fld>
            <a:endParaRPr lang="es-ES" smtClean="0"/>
          </a:p>
        </p:txBody>
      </p:sp>
      <p:sp>
        <p:nvSpPr>
          <p:cNvPr id="167939" name="Rectangle 2"/>
          <p:cNvSpPr>
            <a:spLocks noGrp="1" noRot="1" noChangeAspect="1" noChangeArrowheads="1" noTextEdit="1"/>
          </p:cNvSpPr>
          <p:nvPr>
            <p:ph type="sldImg"/>
          </p:nvPr>
        </p:nvSpPr>
        <p:spPr>
          <a:xfrm>
            <a:off x="714375" y="746125"/>
            <a:ext cx="5373688" cy="3721100"/>
          </a:xfrm>
          <a:ln/>
        </p:spPr>
      </p:sp>
      <p:sp>
        <p:nvSpPr>
          <p:cNvPr id="16794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pPr defTabSz="910653"/>
            <a:fld id="{11A469CD-0315-471F-9F72-49EC92236A71}" type="slidenum">
              <a:rPr lang="es-ES" smtClean="0"/>
              <a:pPr defTabSz="910653"/>
              <a:t>34</a:t>
            </a:fld>
            <a:endParaRPr lang="es-ES" dirty="0" smtClean="0"/>
          </a:p>
        </p:txBody>
      </p:sp>
      <p:sp>
        <p:nvSpPr>
          <p:cNvPr id="174083" name="Rectangle 2"/>
          <p:cNvSpPr>
            <a:spLocks noGrp="1" noRot="1" noChangeAspect="1" noChangeArrowheads="1" noTextEdit="1"/>
          </p:cNvSpPr>
          <p:nvPr>
            <p:ph type="sldImg"/>
          </p:nvPr>
        </p:nvSpPr>
        <p:spPr>
          <a:xfrm>
            <a:off x="714375" y="746125"/>
            <a:ext cx="5372100" cy="3721100"/>
          </a:xfrm>
          <a:ln/>
        </p:spPr>
      </p:sp>
      <p:sp>
        <p:nvSpPr>
          <p:cNvPr id="17408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51024" y="9432679"/>
            <a:ext cx="2946651" cy="495547"/>
          </a:xfrm>
          <a:prstGeom prst="rect">
            <a:avLst/>
          </a:prstGeom>
          <a:noFill/>
          <a:ln w="9525">
            <a:noFill/>
            <a:miter lim="800000"/>
            <a:headEnd/>
            <a:tailEnd/>
          </a:ln>
        </p:spPr>
        <p:txBody>
          <a:bodyPr lIns="91414" tIns="45708" rIns="91414" bIns="45708" anchor="b"/>
          <a:lstStyle/>
          <a:p>
            <a:pPr algn="r" defTabSz="912156"/>
            <a:fld id="{69BEE174-9A22-4B73-9237-B42AFCF4AAB1}" type="slidenum">
              <a:rPr lang="es-ES" sz="1200">
                <a:latin typeface="Times New Roman" pitchFamily="18" charset="0"/>
              </a:rPr>
              <a:pPr algn="r" defTabSz="912156"/>
              <a:t>35</a:t>
            </a:fld>
            <a:endParaRPr lang="es-ES" sz="1200" dirty="0">
              <a:latin typeface="Times New Roman" pitchFamily="18" charset="0"/>
            </a:endParaRPr>
          </a:p>
        </p:txBody>
      </p:sp>
      <p:sp>
        <p:nvSpPr>
          <p:cNvPr id="175107" name="Rectangle 7"/>
          <p:cNvSpPr txBox="1">
            <a:spLocks noGrp="1" noChangeArrowheads="1"/>
          </p:cNvSpPr>
          <p:nvPr/>
        </p:nvSpPr>
        <p:spPr bwMode="auto">
          <a:xfrm>
            <a:off x="3849456" y="9429533"/>
            <a:ext cx="2946651" cy="497119"/>
          </a:xfrm>
          <a:prstGeom prst="rect">
            <a:avLst/>
          </a:prstGeom>
          <a:noFill/>
          <a:ln w="9525">
            <a:noFill/>
            <a:miter lim="800000"/>
            <a:headEnd/>
            <a:tailEnd/>
          </a:ln>
        </p:spPr>
        <p:txBody>
          <a:bodyPr lIns="88145" tIns="44073" rIns="88145" bIns="44073" anchor="b"/>
          <a:lstStyle/>
          <a:p>
            <a:pPr algn="r" defTabSz="880598" eaLnBrk="0" hangingPunct="0"/>
            <a:fld id="{A1708C40-6752-4C2C-B538-9050EBF68BD8}" type="slidenum">
              <a:rPr lang="es-ES" sz="1100">
                <a:latin typeface="Times New Roman" pitchFamily="18" charset="0"/>
                <a:cs typeface="Arial" pitchFamily="34" charset="0"/>
              </a:rPr>
              <a:pPr algn="r" defTabSz="880598" eaLnBrk="0" hangingPunct="0"/>
              <a:t>35</a:t>
            </a:fld>
            <a:endParaRPr lang="es-ES" sz="1100" dirty="0">
              <a:latin typeface="Times New Roman" pitchFamily="18" charset="0"/>
              <a:cs typeface="Arial" pitchFamily="34" charset="0"/>
            </a:endParaRPr>
          </a:p>
        </p:txBody>
      </p:sp>
      <p:sp>
        <p:nvSpPr>
          <p:cNvPr id="175108" name="Rectangle 2"/>
          <p:cNvSpPr>
            <a:spLocks noGrp="1" noRot="1" noChangeAspect="1" noChangeArrowheads="1" noTextEdit="1"/>
          </p:cNvSpPr>
          <p:nvPr>
            <p:ph type="sldImg"/>
          </p:nvPr>
        </p:nvSpPr>
        <p:spPr>
          <a:xfrm>
            <a:off x="709613" y="744538"/>
            <a:ext cx="5376862" cy="3722687"/>
          </a:xfrm>
          <a:ln/>
        </p:spPr>
      </p:sp>
      <p:sp>
        <p:nvSpPr>
          <p:cNvPr id="175109" name="Rectangle 3"/>
          <p:cNvSpPr>
            <a:spLocks noGrp="1" noChangeArrowheads="1"/>
          </p:cNvSpPr>
          <p:nvPr>
            <p:ph type="body" idx="1"/>
          </p:nvPr>
        </p:nvSpPr>
        <p:spPr>
          <a:xfrm>
            <a:off x="680239" y="4714767"/>
            <a:ext cx="5437199" cy="4469353"/>
          </a:xfrm>
          <a:noFill/>
          <a:ln/>
        </p:spPr>
        <p:txBody>
          <a:bodyPr lIns="88145" tIns="44073" rIns="88145" bIns="44073"/>
          <a:lstStyle/>
          <a:p>
            <a:pPr eaLnBrk="1" hangingPunct="1"/>
            <a:r>
              <a:rPr lang="es-ES" smtClean="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715963" y="746125"/>
            <a:ext cx="5372100" cy="3721100"/>
          </a:xfrm>
          <a:ln/>
        </p:spPr>
      </p:sp>
      <p:sp>
        <p:nvSpPr>
          <p:cNvPr id="176131" name="Rectangle 3"/>
          <p:cNvSpPr>
            <a:spLocks noGrp="1" noChangeArrowheads="1"/>
          </p:cNvSpPr>
          <p:nvPr>
            <p:ph type="body" idx="1"/>
          </p:nvPr>
        </p:nvSpPr>
        <p:spPr>
          <a:noFill/>
          <a:ln/>
        </p:spPr>
        <p:txBody>
          <a:bodyPr lIns="91390" tIns="45695" rIns="91390" bIns="45695"/>
          <a:lstStyle/>
          <a:p>
            <a:pPr eaLnBrk="1" hangingPunct="1"/>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715963" y="746125"/>
            <a:ext cx="5372100" cy="3721100"/>
          </a:xfrm>
          <a:ln/>
        </p:spPr>
      </p:sp>
      <p:sp>
        <p:nvSpPr>
          <p:cNvPr id="177155" name="Rectangle 3"/>
          <p:cNvSpPr>
            <a:spLocks noGrp="1" noChangeArrowheads="1"/>
          </p:cNvSpPr>
          <p:nvPr>
            <p:ph type="body" idx="1"/>
          </p:nvPr>
        </p:nvSpPr>
        <p:spPr>
          <a:noFill/>
          <a:ln/>
        </p:spPr>
        <p:txBody>
          <a:bodyPr lIns="91390" tIns="45695" rIns="91390" bIns="45695"/>
          <a:lstStyle/>
          <a:p>
            <a:pPr eaLnBrk="1" hangingPunct="1"/>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715963" y="746125"/>
            <a:ext cx="5372100" cy="3721100"/>
          </a:xfrm>
          <a:ln/>
        </p:spPr>
      </p:sp>
      <p:sp>
        <p:nvSpPr>
          <p:cNvPr id="178179" name="Rectangle 3"/>
          <p:cNvSpPr>
            <a:spLocks noGrp="1" noChangeArrowheads="1"/>
          </p:cNvSpPr>
          <p:nvPr>
            <p:ph type="body" idx="1"/>
          </p:nvPr>
        </p:nvSpPr>
        <p:spPr>
          <a:noFill/>
          <a:ln/>
        </p:spPr>
        <p:txBody>
          <a:bodyPr lIns="91390" tIns="45695" rIns="91390" bIns="45695"/>
          <a:lstStyle/>
          <a:p>
            <a:pPr eaLnBrk="1" hangingPunct="1"/>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C9A0A65-B901-4C6F-8A16-B0E4366B1A84}" type="slidenum">
              <a:rPr lang="es-ES" smtClean="0"/>
              <a:pPr>
                <a:defRPr/>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EBF7566-3C8E-4044-BDCA-BD5F0F2B6A46}"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715963" y="746125"/>
            <a:ext cx="5372100" cy="3721100"/>
          </a:xfrm>
          <a:ln/>
        </p:spPr>
      </p:sp>
      <p:sp>
        <p:nvSpPr>
          <p:cNvPr id="179203" name="Rectangle 3"/>
          <p:cNvSpPr>
            <a:spLocks noGrp="1" noChangeArrowheads="1"/>
          </p:cNvSpPr>
          <p:nvPr>
            <p:ph type="body" idx="1"/>
          </p:nvPr>
        </p:nvSpPr>
        <p:spPr>
          <a:noFill/>
          <a:ln/>
        </p:spPr>
        <p:txBody>
          <a:bodyPr lIns="91390" tIns="45695" rIns="91390" bIns="45695"/>
          <a:lstStyle/>
          <a:p>
            <a:pPr eaLnBrk="1" hangingPunct="1"/>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715963" y="746125"/>
            <a:ext cx="5372100" cy="3721100"/>
          </a:xfrm>
          <a:ln/>
        </p:spPr>
      </p:sp>
      <p:sp>
        <p:nvSpPr>
          <p:cNvPr id="180227" name="Rectangle 3"/>
          <p:cNvSpPr>
            <a:spLocks noGrp="1" noChangeArrowheads="1"/>
          </p:cNvSpPr>
          <p:nvPr>
            <p:ph type="body" idx="1"/>
          </p:nvPr>
        </p:nvSpPr>
        <p:spPr>
          <a:noFill/>
          <a:ln/>
        </p:spPr>
        <p:txBody>
          <a:bodyPr lIns="91390" tIns="45695" rIns="91390" bIns="45695"/>
          <a:lstStyle/>
          <a:p>
            <a:pPr eaLnBrk="1" hangingPunct="1"/>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715963" y="746125"/>
            <a:ext cx="5372100" cy="3721100"/>
          </a:xfrm>
          <a:ln/>
        </p:spPr>
      </p:sp>
      <p:sp>
        <p:nvSpPr>
          <p:cNvPr id="181251" name="Rectangle 3"/>
          <p:cNvSpPr>
            <a:spLocks noGrp="1" noChangeArrowheads="1"/>
          </p:cNvSpPr>
          <p:nvPr>
            <p:ph type="body" idx="1"/>
          </p:nvPr>
        </p:nvSpPr>
        <p:spPr>
          <a:noFill/>
          <a:ln/>
        </p:spPr>
        <p:txBody>
          <a:bodyPr lIns="91390" tIns="45695" rIns="91390" bIns="45695"/>
          <a:lstStyle/>
          <a:p>
            <a:pPr eaLnBrk="1" hangingPunct="1"/>
            <a:endParaRPr lang="es-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715963" y="746125"/>
            <a:ext cx="5372100" cy="3721100"/>
          </a:xfrm>
          <a:ln/>
        </p:spPr>
      </p:sp>
      <p:sp>
        <p:nvSpPr>
          <p:cNvPr id="183299" name="Rectangle 3"/>
          <p:cNvSpPr>
            <a:spLocks noGrp="1" noChangeArrowheads="1"/>
          </p:cNvSpPr>
          <p:nvPr>
            <p:ph type="body" idx="1"/>
          </p:nvPr>
        </p:nvSpPr>
        <p:spPr>
          <a:noFill/>
          <a:ln/>
        </p:spPr>
        <p:txBody>
          <a:bodyPr lIns="91390" tIns="45695" rIns="91390" bIns="45695"/>
          <a:lstStyle/>
          <a:p>
            <a:pPr eaLnBrk="1" hangingPunct="1"/>
            <a:endParaRPr lang="es-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715963" y="746125"/>
            <a:ext cx="5372100" cy="3721100"/>
          </a:xfrm>
          <a:ln/>
        </p:spPr>
      </p:sp>
      <p:sp>
        <p:nvSpPr>
          <p:cNvPr id="184323" name="Rectangle 3"/>
          <p:cNvSpPr>
            <a:spLocks noGrp="1" noChangeArrowheads="1"/>
          </p:cNvSpPr>
          <p:nvPr>
            <p:ph type="body" idx="1"/>
          </p:nvPr>
        </p:nvSpPr>
        <p:spPr>
          <a:noFill/>
          <a:ln/>
        </p:spPr>
        <p:txBody>
          <a:bodyPr lIns="91390" tIns="45695" rIns="91390" bIns="45695"/>
          <a:lstStyle/>
          <a:p>
            <a:pPr eaLnBrk="1" hangingPunct="1"/>
            <a:endParaRPr lang="es-E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715963" y="746125"/>
            <a:ext cx="5372100" cy="3721100"/>
          </a:xfrm>
          <a:ln/>
        </p:spPr>
      </p:sp>
      <p:sp>
        <p:nvSpPr>
          <p:cNvPr id="185347" name="Rectangle 3"/>
          <p:cNvSpPr>
            <a:spLocks noGrp="1" noChangeArrowheads="1"/>
          </p:cNvSpPr>
          <p:nvPr>
            <p:ph type="body" idx="1"/>
          </p:nvPr>
        </p:nvSpPr>
        <p:spPr>
          <a:noFill/>
          <a:ln/>
        </p:spPr>
        <p:txBody>
          <a:bodyPr lIns="91390" tIns="45695" rIns="91390" bIns="45695"/>
          <a:lstStyle/>
          <a:p>
            <a:pPr eaLnBrk="1" hangingPunct="1"/>
            <a:endParaRPr lang="es-E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715963" y="746125"/>
            <a:ext cx="5372100" cy="3721100"/>
          </a:xfrm>
          <a:ln/>
        </p:spPr>
      </p:sp>
      <p:sp>
        <p:nvSpPr>
          <p:cNvPr id="186371" name="Rectangle 3"/>
          <p:cNvSpPr>
            <a:spLocks noGrp="1" noChangeArrowheads="1"/>
          </p:cNvSpPr>
          <p:nvPr>
            <p:ph type="body" idx="1"/>
          </p:nvPr>
        </p:nvSpPr>
        <p:spPr>
          <a:noFill/>
          <a:ln/>
        </p:spPr>
        <p:txBody>
          <a:bodyPr lIns="91390" tIns="45695" rIns="91390" bIns="45695"/>
          <a:lstStyle/>
          <a:p>
            <a:pPr eaLnBrk="1" hangingPunct="1"/>
            <a:endParaRPr lang="es-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715963" y="746125"/>
            <a:ext cx="5372100" cy="3721100"/>
          </a:xfrm>
          <a:ln/>
        </p:spPr>
      </p:sp>
      <p:sp>
        <p:nvSpPr>
          <p:cNvPr id="186371" name="Rectangle 3"/>
          <p:cNvSpPr>
            <a:spLocks noGrp="1" noChangeArrowheads="1"/>
          </p:cNvSpPr>
          <p:nvPr>
            <p:ph type="body" idx="1"/>
          </p:nvPr>
        </p:nvSpPr>
        <p:spPr>
          <a:noFill/>
          <a:ln/>
        </p:spPr>
        <p:txBody>
          <a:bodyPr lIns="91390" tIns="45695" rIns="91390" bIns="45695"/>
          <a:lstStyle/>
          <a:p>
            <a:pPr eaLnBrk="1" hangingPunct="1"/>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51024" y="9432679"/>
            <a:ext cx="2946651" cy="495547"/>
          </a:xfrm>
          <a:prstGeom prst="rect">
            <a:avLst/>
          </a:prstGeom>
          <a:noFill/>
          <a:ln w="9525">
            <a:noFill/>
            <a:miter lim="800000"/>
            <a:headEnd/>
            <a:tailEnd/>
          </a:ln>
        </p:spPr>
        <p:txBody>
          <a:bodyPr lIns="91414" tIns="45708" rIns="91414" bIns="45708" anchor="b"/>
          <a:lstStyle/>
          <a:p>
            <a:pPr algn="r" defTabSz="912156"/>
            <a:fld id="{77F76FFF-18D5-4539-AB0A-93EC83A68A03}" type="slidenum">
              <a:rPr lang="es-ES" sz="1200">
                <a:latin typeface="Times New Roman" pitchFamily="18" charset="0"/>
              </a:rPr>
              <a:pPr algn="r" defTabSz="912156"/>
              <a:t>48</a:t>
            </a:fld>
            <a:endParaRPr lang="es-ES" sz="1200" dirty="0">
              <a:latin typeface="Times New Roman" pitchFamily="18" charset="0"/>
            </a:endParaRPr>
          </a:p>
        </p:txBody>
      </p:sp>
      <p:sp>
        <p:nvSpPr>
          <p:cNvPr id="192515" name="Rectangle 7"/>
          <p:cNvSpPr txBox="1">
            <a:spLocks noGrp="1" noChangeArrowheads="1"/>
          </p:cNvSpPr>
          <p:nvPr/>
        </p:nvSpPr>
        <p:spPr bwMode="auto">
          <a:xfrm>
            <a:off x="3849456" y="9429533"/>
            <a:ext cx="2946651" cy="497119"/>
          </a:xfrm>
          <a:prstGeom prst="rect">
            <a:avLst/>
          </a:prstGeom>
          <a:noFill/>
          <a:ln w="9525">
            <a:noFill/>
            <a:miter lim="800000"/>
            <a:headEnd/>
            <a:tailEnd/>
          </a:ln>
        </p:spPr>
        <p:txBody>
          <a:bodyPr lIns="88145" tIns="44073" rIns="88145" bIns="44073" anchor="b"/>
          <a:lstStyle/>
          <a:p>
            <a:pPr algn="r" defTabSz="880598" eaLnBrk="0" hangingPunct="0"/>
            <a:fld id="{C445B063-25B5-4FEA-A1C9-1E6D60B06D9B}" type="slidenum">
              <a:rPr lang="es-ES" sz="1100">
                <a:latin typeface="Times New Roman" pitchFamily="18" charset="0"/>
                <a:cs typeface="Arial" pitchFamily="34" charset="0"/>
              </a:rPr>
              <a:pPr algn="r" defTabSz="880598" eaLnBrk="0" hangingPunct="0"/>
              <a:t>48</a:t>
            </a:fld>
            <a:endParaRPr lang="es-ES" sz="1100" dirty="0">
              <a:latin typeface="Times New Roman" pitchFamily="18" charset="0"/>
              <a:cs typeface="Arial" pitchFamily="34" charset="0"/>
            </a:endParaRPr>
          </a:p>
        </p:txBody>
      </p:sp>
      <p:sp>
        <p:nvSpPr>
          <p:cNvPr id="192516" name="Rectangle 2"/>
          <p:cNvSpPr>
            <a:spLocks noGrp="1" noRot="1" noChangeAspect="1" noChangeArrowheads="1" noTextEdit="1"/>
          </p:cNvSpPr>
          <p:nvPr>
            <p:ph type="sldImg"/>
          </p:nvPr>
        </p:nvSpPr>
        <p:spPr>
          <a:xfrm>
            <a:off x="709613" y="744538"/>
            <a:ext cx="5376862" cy="3722687"/>
          </a:xfrm>
          <a:ln/>
        </p:spPr>
      </p:sp>
      <p:sp>
        <p:nvSpPr>
          <p:cNvPr id="192517" name="Rectangle 3"/>
          <p:cNvSpPr>
            <a:spLocks noGrp="1" noChangeArrowheads="1"/>
          </p:cNvSpPr>
          <p:nvPr>
            <p:ph type="body" idx="1"/>
          </p:nvPr>
        </p:nvSpPr>
        <p:spPr>
          <a:xfrm>
            <a:off x="680239" y="4714767"/>
            <a:ext cx="5437199" cy="4469353"/>
          </a:xfrm>
          <a:noFill/>
          <a:ln/>
        </p:spPr>
        <p:txBody>
          <a:bodyPr lIns="88145" tIns="44073" rIns="88145" bIns="44073"/>
          <a:lstStyle/>
          <a:p>
            <a:pPr eaLnBrk="1" hangingPunct="1"/>
            <a:r>
              <a:rPr lang="es-ES" smtClean="0"/>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C9A0A65-B901-4C6F-8A16-B0E4366B1A84}" type="slidenum">
              <a:rPr lang="es-ES" smtClean="0"/>
              <a:pPr>
                <a:defRPr/>
              </a:pPr>
              <a:t>49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EBF7566-3C8E-4044-BDCA-BD5F0F2B6A46}" type="slidenum">
              <a:rPr lang="es-ES" smtClean="0"/>
              <a:pPr/>
              <a:t>5</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EBF7566-3C8E-4044-BDCA-BD5F0F2B6A46}" type="slidenum">
              <a:rPr lang="es-ES" smtClean="0"/>
              <a:pPr/>
              <a:t>50</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EBF7566-3C8E-4044-BDCA-BD5F0F2B6A46}" type="slidenum">
              <a:rPr lang="es-ES" smtClean="0"/>
              <a:pPr/>
              <a:t>51</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EBF7566-3C8E-4044-BDCA-BD5F0F2B6A46}" type="slidenum">
              <a:rPr lang="es-ES" smtClean="0"/>
              <a:pPr/>
              <a:t>52</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EBF7566-3C8E-4044-BDCA-BD5F0F2B6A46}" type="slidenum">
              <a:rPr lang="es-ES" smtClean="0"/>
              <a:pPr/>
              <a:t>53</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EBF7566-3C8E-4044-BDCA-BD5F0F2B6A46}" type="slidenum">
              <a:rPr lang="es-ES" smtClean="0"/>
              <a:pPr/>
              <a:t>54</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DA48F9A-E35A-4FB1-A970-FBADB395B582}" type="slidenum">
              <a:rPr lang="es-ES" smtClean="0">
                <a:latin typeface="Charlesworth"/>
              </a:rPr>
              <a:pPr/>
              <a:t>55</a:t>
            </a:fld>
            <a:endParaRPr lang="es-ES" dirty="0" smtClean="0">
              <a:latin typeface="Charlesworth"/>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08475" y="4714956"/>
            <a:ext cx="4980726" cy="4468971"/>
          </a:xfrm>
          <a:noFill/>
          <a:ln/>
        </p:spPr>
        <p:txBody>
          <a:bodyPr/>
          <a:lstStyle/>
          <a:p>
            <a:pPr eaLnBrk="1" hangingPunct="1"/>
            <a:endParaRPr lang="es-ES" dirty="0" smtClean="0">
              <a:latin typeface="Charlesworth"/>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EBF7566-3C8E-4044-BDCA-BD5F0F2B6A46}"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EBF7566-3C8E-4044-BDCA-BD5F0F2B6A46}"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EBF7566-3C8E-4044-BDCA-BD5F0F2B6A46}"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C9A0A65-B901-4C6F-8A16-B0E4366B1A84}" type="slidenum">
              <a:rPr lang="es-ES" smtClean="0"/>
              <a:pPr>
                <a:defRPr/>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904875"/>
            <a:ext cx="9906000" cy="76200"/>
          </a:xfrm>
          <a:prstGeom prst="rect">
            <a:avLst/>
          </a:prstGeom>
          <a:solidFill>
            <a:schemeClr val="accent2"/>
          </a:solidFill>
          <a:ln w="9525">
            <a:noFill/>
            <a:miter lim="800000"/>
            <a:headEnd/>
            <a:tailEnd/>
          </a:ln>
          <a:effectLst/>
        </p:spPr>
        <p:txBody>
          <a:bodyPr wrap="none" anchor="ctr"/>
          <a:lstStyle/>
          <a:p>
            <a:pPr>
              <a:defRPr/>
            </a:pPr>
            <a:endParaRPr lang="es-ES">
              <a:latin typeface="Charlesworth" pitchFamily="82" charset="0"/>
              <a:cs typeface="+mn-cs"/>
            </a:endParaRPr>
          </a:p>
        </p:txBody>
      </p:sp>
      <p:sp>
        <p:nvSpPr>
          <p:cNvPr id="4" name="Text Box 5"/>
          <p:cNvSpPr txBox="1">
            <a:spLocks noChangeArrowheads="1"/>
          </p:cNvSpPr>
          <p:nvPr userDrawn="1"/>
        </p:nvSpPr>
        <p:spPr bwMode="auto">
          <a:xfrm>
            <a:off x="7346950" y="6248400"/>
            <a:ext cx="1816100" cy="457200"/>
          </a:xfrm>
          <a:prstGeom prst="rect">
            <a:avLst/>
          </a:prstGeom>
          <a:noFill/>
          <a:ln w="9525">
            <a:noFill/>
            <a:miter lim="800000"/>
            <a:headEnd/>
            <a:tailEnd/>
          </a:ln>
          <a:effectLst/>
        </p:spPr>
        <p:txBody>
          <a:bodyPr>
            <a:spAutoFit/>
          </a:bodyPr>
          <a:lstStyle/>
          <a:p>
            <a:pPr>
              <a:spcBef>
                <a:spcPct val="50000"/>
              </a:spcBef>
              <a:defRPr/>
            </a:pPr>
            <a:endParaRPr lang="en-GB" sz="2400">
              <a:latin typeface="Times New Roman" pitchFamily="18" charset="0"/>
              <a:cs typeface="+mn-cs"/>
            </a:endParaRPr>
          </a:p>
        </p:txBody>
      </p:sp>
      <p:pic>
        <p:nvPicPr>
          <p:cNvPr id="5" name="20 Imagen" descr="BANDA.jpg"/>
          <p:cNvPicPr>
            <a:picLocks noChangeAspect="1"/>
          </p:cNvPicPr>
          <p:nvPr userDrawn="1"/>
        </p:nvPicPr>
        <p:blipFill>
          <a:blip r:embed="rId3" cstate="print"/>
          <a:srcRect/>
          <a:stretch>
            <a:fillRect/>
          </a:stretch>
        </p:blipFill>
        <p:spPr bwMode="auto">
          <a:xfrm>
            <a:off x="0" y="0"/>
            <a:ext cx="9906000" cy="922338"/>
          </a:xfrm>
          <a:prstGeom prst="rect">
            <a:avLst/>
          </a:prstGeom>
          <a:noFill/>
          <a:ln w="9525">
            <a:noFill/>
            <a:miter lim="800000"/>
            <a:headEnd/>
            <a:tailEnd/>
          </a:ln>
        </p:spPr>
      </p:pic>
      <p:sp>
        <p:nvSpPr>
          <p:cNvPr id="10243" name="Rectangle 3"/>
          <p:cNvSpPr>
            <a:spLocks noGrp="1" noChangeArrowheads="1"/>
          </p:cNvSpPr>
          <p:nvPr>
            <p:ph type="subTitle" idx="1"/>
          </p:nvPr>
        </p:nvSpPr>
        <p:spPr>
          <a:xfrm>
            <a:off x="3219450" y="4267200"/>
            <a:ext cx="6521450" cy="1752600"/>
          </a:xfrm>
          <a:prstGeom prst="rect">
            <a:avLst/>
          </a:prstGeom>
        </p:spPr>
        <p:txBody>
          <a:bodyPr/>
          <a:lstStyle>
            <a:lvl1pPr marL="0" indent="0">
              <a:buFont typeface="Wingdings" pitchFamily="2" charset="2"/>
              <a:buNone/>
              <a:defRPr sz="3400"/>
            </a:lvl1pPr>
          </a:lstStyle>
          <a:p>
            <a:r>
              <a:rPr lang="es-ES"/>
              <a:t>Haga clic para modificar el estilo de subtítulo del patrón</a:t>
            </a:r>
          </a:p>
        </p:txBody>
      </p:sp>
      <p:sp>
        <p:nvSpPr>
          <p:cNvPr id="6" name="Rectangle 2"/>
          <p:cNvSpPr>
            <a:spLocks noGrp="1" noChangeArrowheads="1"/>
          </p:cNvSpPr>
          <p:nvPr>
            <p:ph type="dt" sz="half" idx="10"/>
          </p:nvPr>
        </p:nvSpPr>
        <p:spPr>
          <a:xfrm>
            <a:off x="495300" y="6248400"/>
            <a:ext cx="2311400" cy="457200"/>
          </a:xfrm>
          <a:prstGeom prst="rect">
            <a:avLst/>
          </a:prstGeom>
        </p:spPr>
        <p:txBody>
          <a:bodyPr/>
          <a:lstStyle>
            <a:lvl1pPr>
              <a:defRPr dirty="0"/>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350838" y="404813"/>
            <a:ext cx="7423150" cy="6477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71463" y="1628775"/>
            <a:ext cx="9363075" cy="42386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a:xfrm>
            <a:off x="3384550" y="6248400"/>
            <a:ext cx="3136900" cy="457200"/>
          </a:xfrm>
          <a:prstGeom prst="rect">
            <a:avLst/>
          </a:prstGeom>
        </p:spPr>
        <p:txBody>
          <a:bodyPr/>
          <a:lstStyle>
            <a:lvl1pPr>
              <a:defRPr/>
            </a:lvl1pPr>
          </a:lstStyle>
          <a:p>
            <a:pPr>
              <a:defRPr/>
            </a:pPr>
            <a:endParaRPr lang="es-ES"/>
          </a:p>
        </p:txBody>
      </p:sp>
      <p:sp>
        <p:nvSpPr>
          <p:cNvPr id="5" name="4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5CA010DF-FAD6-4ED0-8E4B-BAC34886820F}" type="slidenum">
              <a:rPr lang="es-ES"/>
              <a:pPr>
                <a:defRPr/>
              </a:pPr>
              <a:t>‹Nº›</a:t>
            </a:fld>
            <a:endParaRPr lang="es-ES"/>
          </a:p>
        </p:txBody>
      </p:sp>
      <p:sp>
        <p:nvSpPr>
          <p:cNvPr id="6" name="5 Marcador de fecha"/>
          <p:cNvSpPr>
            <a:spLocks noGrp="1"/>
          </p:cNvSpPr>
          <p:nvPr>
            <p:ph type="dt" sz="half" idx="12"/>
          </p:nvPr>
        </p:nvSpPr>
        <p:spPr>
          <a:xfrm>
            <a:off x="495300" y="6245225"/>
            <a:ext cx="2311400" cy="476250"/>
          </a:xfrm>
          <a:prstGeom prst="rect">
            <a:avLst/>
          </a:prstGeom>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94563" y="404813"/>
            <a:ext cx="2339975" cy="5462587"/>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71463" y="404813"/>
            <a:ext cx="6870700" cy="5462587"/>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a:xfrm>
            <a:off x="3384550" y="6248400"/>
            <a:ext cx="3136900" cy="457200"/>
          </a:xfrm>
          <a:prstGeom prst="rect">
            <a:avLst/>
          </a:prstGeom>
        </p:spPr>
        <p:txBody>
          <a:bodyPr/>
          <a:lstStyle>
            <a:lvl1pPr>
              <a:defRPr/>
            </a:lvl1pPr>
          </a:lstStyle>
          <a:p>
            <a:pPr>
              <a:defRPr/>
            </a:pPr>
            <a:endParaRPr lang="es-ES"/>
          </a:p>
        </p:txBody>
      </p:sp>
      <p:sp>
        <p:nvSpPr>
          <p:cNvPr id="5" name="4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5E395505-C646-424E-BA3A-DCC940D35F00}" type="slidenum">
              <a:rPr lang="es-ES"/>
              <a:pPr>
                <a:defRPr/>
              </a:pPr>
              <a:t>‹Nº›</a:t>
            </a:fld>
            <a:endParaRPr lang="es-ES"/>
          </a:p>
        </p:txBody>
      </p:sp>
      <p:sp>
        <p:nvSpPr>
          <p:cNvPr id="6" name="5 Marcador de fecha"/>
          <p:cNvSpPr>
            <a:spLocks noGrp="1"/>
          </p:cNvSpPr>
          <p:nvPr>
            <p:ph type="dt" sz="half" idx="12"/>
          </p:nvPr>
        </p:nvSpPr>
        <p:spPr>
          <a:xfrm>
            <a:off x="495300" y="6245225"/>
            <a:ext cx="2311400" cy="476250"/>
          </a:xfrm>
          <a:prstGeom prst="rect">
            <a:avLst/>
          </a:prstGeom>
        </p:spPr>
        <p:txBody>
          <a:bodyPr/>
          <a:lstStyle>
            <a:lvl1pPr>
              <a:defRPr/>
            </a:lvl1pPr>
          </a:lstStyle>
          <a:p>
            <a:pPr>
              <a:defRPr/>
            </a:pP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95300" y="1600201"/>
            <a:ext cx="89154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54"/>
          <p:cNvSpPr>
            <a:spLocks noGrp="1" noChangeArrowheads="1"/>
          </p:cNvSpPr>
          <p:nvPr>
            <p:ph type="dt" sz="half" idx="10"/>
          </p:nvPr>
        </p:nvSpPr>
        <p:spPr>
          <a:xfrm>
            <a:off x="495300" y="6356351"/>
            <a:ext cx="2311400" cy="365125"/>
          </a:xfrm>
          <a:prstGeom prst="rect">
            <a:avLst/>
          </a:prstGeom>
          <a:ln/>
        </p:spPr>
        <p:txBody>
          <a:bodyPr/>
          <a:lstStyle>
            <a:lvl1pPr>
              <a:defRPr/>
            </a:lvl1pPr>
          </a:lstStyle>
          <a:p>
            <a:pPr>
              <a:defRPr/>
            </a:pPr>
            <a:fld id="{C6BB4442-D386-4A16-AE29-1AAD27E87684}" type="datetimeFigureOut">
              <a:rPr lang="es-ES"/>
              <a:pPr>
                <a:defRPr/>
              </a:pPr>
              <a:t>17/07/2013</a:t>
            </a:fld>
            <a:endParaRPr lang="es-ES"/>
          </a:p>
        </p:txBody>
      </p:sp>
      <p:sp>
        <p:nvSpPr>
          <p:cNvPr id="5" name="Rectangle 155"/>
          <p:cNvSpPr>
            <a:spLocks noGrp="1" noChangeArrowheads="1"/>
          </p:cNvSpPr>
          <p:nvPr>
            <p:ph type="ftr" sz="quarter" idx="11"/>
          </p:nvPr>
        </p:nvSpPr>
        <p:spPr>
          <a:xfrm>
            <a:off x="3384550" y="6356351"/>
            <a:ext cx="3136900" cy="365125"/>
          </a:xfrm>
          <a:prstGeom prst="rect">
            <a:avLst/>
          </a:prstGeom>
          <a:ln/>
        </p:spPr>
        <p:txBody>
          <a:bodyPr/>
          <a:lstStyle>
            <a:lvl1pPr>
              <a:defRPr/>
            </a:lvl1pPr>
          </a:lstStyle>
          <a:p>
            <a:pPr>
              <a:defRPr/>
            </a:pPr>
            <a:endParaRPr lang="es-ES"/>
          </a:p>
        </p:txBody>
      </p:sp>
      <p:sp>
        <p:nvSpPr>
          <p:cNvPr id="6" name="Rectangle 156"/>
          <p:cNvSpPr>
            <a:spLocks noGrp="1" noChangeArrowheads="1"/>
          </p:cNvSpPr>
          <p:nvPr>
            <p:ph type="sldNum" sz="quarter" idx="12"/>
          </p:nvPr>
        </p:nvSpPr>
        <p:spPr>
          <a:xfrm>
            <a:off x="7099300" y="6356351"/>
            <a:ext cx="2311400" cy="365125"/>
          </a:xfrm>
          <a:prstGeom prst="rect">
            <a:avLst/>
          </a:prstGeom>
          <a:ln/>
        </p:spPr>
        <p:txBody>
          <a:bodyPr/>
          <a:lstStyle>
            <a:lvl1pPr>
              <a:defRPr/>
            </a:lvl1pPr>
          </a:lstStyle>
          <a:p>
            <a:pPr>
              <a:defRPr/>
            </a:pPr>
            <a:fld id="{E793AF3B-9DBF-43B2-8C21-F7C9763DBF2D}"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2" name="Picture 2" descr="http://intranet.redinterna.age/stfls/comun/logos/2011-EconomiaC.jpg"/>
          <p:cNvPicPr>
            <a:picLocks noChangeAspect="1" noChangeArrowheads="1"/>
          </p:cNvPicPr>
          <p:nvPr userDrawn="1"/>
        </p:nvPicPr>
        <p:blipFill>
          <a:blip r:embed="rId3" cstate="print"/>
          <a:srcRect/>
          <a:stretch>
            <a:fillRect/>
          </a:stretch>
        </p:blipFill>
        <p:spPr bwMode="auto">
          <a:xfrm>
            <a:off x="7607133" y="6219816"/>
            <a:ext cx="2340812" cy="715902"/>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Picture 2" descr="http://intranet.redinterna.age/stfls/comun/logos/2011-EconomiaC.jpg"/>
          <p:cNvPicPr>
            <a:picLocks noChangeAspect="1" noChangeArrowheads="1"/>
          </p:cNvPicPr>
          <p:nvPr userDrawn="1"/>
        </p:nvPicPr>
        <p:blipFill>
          <a:blip r:embed="rId3" cstate="print"/>
          <a:srcRect/>
          <a:stretch>
            <a:fillRect/>
          </a:stretch>
        </p:blipFill>
        <p:spPr bwMode="auto">
          <a:xfrm>
            <a:off x="7889875" y="6242050"/>
            <a:ext cx="2016125" cy="615950"/>
          </a:xfrm>
          <a:prstGeom prst="rect">
            <a:avLst/>
          </a:prstGeom>
          <a:noFill/>
          <a:ln w="9525">
            <a:noFill/>
            <a:miter lim="800000"/>
            <a:headEnd/>
            <a:tailEnd/>
          </a:ln>
        </p:spPr>
      </p:pic>
      <p:sp>
        <p:nvSpPr>
          <p:cNvPr id="2" name="1 Título"/>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5" name="3 Marcador de pie de página"/>
          <p:cNvSpPr>
            <a:spLocks noGrp="1"/>
          </p:cNvSpPr>
          <p:nvPr>
            <p:ph type="ftr" sz="quarter" idx="10"/>
          </p:nvPr>
        </p:nvSpPr>
        <p:spPr>
          <a:xfrm>
            <a:off x="3384550" y="6248400"/>
            <a:ext cx="3136900" cy="457200"/>
          </a:xfrm>
          <a:prstGeom prst="rect">
            <a:avLst/>
          </a:prstGeom>
        </p:spPr>
        <p:txBody>
          <a:bodyPr/>
          <a:lstStyle>
            <a:lvl1pPr>
              <a:defRPr dirty="0"/>
            </a:lvl1pPr>
          </a:lstStyle>
          <a:p>
            <a:pPr>
              <a:defRPr/>
            </a:pPr>
            <a:endParaRPr lang="es-ES"/>
          </a:p>
        </p:txBody>
      </p:sp>
      <p:sp>
        <p:nvSpPr>
          <p:cNvPr id="6" name="4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601E6DBE-8851-4155-A820-8197B8FFE16B}" type="slidenum">
              <a:rPr lang="es-ES"/>
              <a:pPr>
                <a:defRPr/>
              </a:pPr>
              <a:t>‹Nº›</a:t>
            </a:fld>
            <a:endParaRPr lang="es-ES"/>
          </a:p>
        </p:txBody>
      </p:sp>
      <p:sp>
        <p:nvSpPr>
          <p:cNvPr id="7" name="5 Marcador de fecha"/>
          <p:cNvSpPr>
            <a:spLocks noGrp="1"/>
          </p:cNvSpPr>
          <p:nvPr>
            <p:ph type="dt" sz="half" idx="12"/>
          </p:nvPr>
        </p:nvSpPr>
        <p:spPr>
          <a:xfrm>
            <a:off x="495300" y="6245225"/>
            <a:ext cx="2311400" cy="476250"/>
          </a:xfrm>
          <a:prstGeom prst="rect">
            <a:avLst/>
          </a:prstGeom>
        </p:spPr>
        <p:txBody>
          <a:bodyPr/>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Picture 2" descr="http://intranet.redinterna.age/stfls/comun/logos/2011-EconomiaC.jpg"/>
          <p:cNvPicPr>
            <a:picLocks noChangeAspect="1" noChangeArrowheads="1"/>
          </p:cNvPicPr>
          <p:nvPr userDrawn="1"/>
        </p:nvPicPr>
        <p:blipFill>
          <a:blip r:embed="rId2" cstate="print"/>
          <a:srcRect/>
          <a:stretch>
            <a:fillRect/>
          </a:stretch>
        </p:blipFill>
        <p:spPr bwMode="auto">
          <a:xfrm>
            <a:off x="7889875" y="6242050"/>
            <a:ext cx="2016125" cy="615950"/>
          </a:xfrm>
          <a:prstGeom prst="rect">
            <a:avLst/>
          </a:prstGeom>
          <a:noFill/>
          <a:ln w="9525">
            <a:noFill/>
            <a:miter lim="800000"/>
            <a:headEnd/>
            <a:tailEnd/>
          </a:ln>
        </p:spPr>
      </p:pic>
      <p:sp>
        <p:nvSpPr>
          <p:cNvPr id="2" name="1 Título"/>
          <p:cNvSpPr>
            <a:spLocks noGrp="1"/>
          </p:cNvSpPr>
          <p:nvPr>
            <p:ph type="title"/>
          </p:nvPr>
        </p:nvSpPr>
        <p:spPr>
          <a:xfrm>
            <a:off x="350838" y="404813"/>
            <a:ext cx="7423150" cy="6477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71463" y="1628775"/>
            <a:ext cx="4605337" cy="42386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1628775"/>
            <a:ext cx="4605338" cy="42386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4 Marcador de pie de página"/>
          <p:cNvSpPr>
            <a:spLocks noGrp="1"/>
          </p:cNvSpPr>
          <p:nvPr>
            <p:ph type="ftr" sz="quarter" idx="10"/>
          </p:nvPr>
        </p:nvSpPr>
        <p:spPr>
          <a:xfrm>
            <a:off x="3384550" y="6248400"/>
            <a:ext cx="3136900" cy="457200"/>
          </a:xfrm>
          <a:prstGeom prst="rect">
            <a:avLst/>
          </a:prstGeom>
        </p:spPr>
        <p:txBody>
          <a:bodyPr/>
          <a:lstStyle>
            <a:lvl1pPr>
              <a:defRPr/>
            </a:lvl1pPr>
          </a:lstStyle>
          <a:p>
            <a:pPr>
              <a:defRPr/>
            </a:pPr>
            <a:endParaRPr lang="es-ES"/>
          </a:p>
        </p:txBody>
      </p:sp>
      <p:sp>
        <p:nvSpPr>
          <p:cNvPr id="7" name="5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C8B1B12B-9B85-4A8C-AB76-7609D9B77974}" type="slidenum">
              <a:rPr lang="es-ES"/>
              <a:pPr>
                <a:defRPr/>
              </a:pPr>
              <a:t>‹Nº›</a:t>
            </a:fld>
            <a:endParaRPr lang="es-ES"/>
          </a:p>
        </p:txBody>
      </p:sp>
      <p:sp>
        <p:nvSpPr>
          <p:cNvPr id="8" name="6 Marcador de fecha"/>
          <p:cNvSpPr>
            <a:spLocks noGrp="1"/>
          </p:cNvSpPr>
          <p:nvPr>
            <p:ph type="dt" sz="half" idx="12"/>
          </p:nvPr>
        </p:nvSpPr>
        <p:spPr>
          <a:xfrm>
            <a:off x="495300" y="6245225"/>
            <a:ext cx="2311400" cy="476250"/>
          </a:xfrm>
          <a:prstGeom prst="rect">
            <a:avLst/>
          </a:prstGeom>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Picture 2" descr="http://intranet.redinterna.age/stfls/comun/logos/2011-EconomiaC.jpg"/>
          <p:cNvPicPr>
            <a:picLocks noChangeAspect="1" noChangeArrowheads="1"/>
          </p:cNvPicPr>
          <p:nvPr userDrawn="1"/>
        </p:nvPicPr>
        <p:blipFill>
          <a:blip r:embed="rId2" cstate="print"/>
          <a:srcRect/>
          <a:stretch>
            <a:fillRect/>
          </a:stretch>
        </p:blipFill>
        <p:spPr bwMode="auto">
          <a:xfrm>
            <a:off x="7889875" y="6242050"/>
            <a:ext cx="2016125" cy="615950"/>
          </a:xfrm>
          <a:prstGeom prst="rect">
            <a:avLst/>
          </a:prstGeom>
          <a:noFill/>
          <a:ln w="9525">
            <a:noFill/>
            <a:miter lim="800000"/>
            <a:headEnd/>
            <a:tailEnd/>
          </a:ln>
        </p:spPr>
      </p:pic>
      <p:sp>
        <p:nvSpPr>
          <p:cNvPr id="2" name="1 Título"/>
          <p:cNvSpPr>
            <a:spLocks noGrp="1"/>
          </p:cNvSpPr>
          <p:nvPr>
            <p:ph type="title"/>
          </p:nvPr>
        </p:nvSpPr>
        <p:spPr>
          <a:xfrm>
            <a:off x="495300" y="274638"/>
            <a:ext cx="89154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6 Marcador de pie de página"/>
          <p:cNvSpPr>
            <a:spLocks noGrp="1"/>
          </p:cNvSpPr>
          <p:nvPr>
            <p:ph type="ftr" sz="quarter" idx="10"/>
          </p:nvPr>
        </p:nvSpPr>
        <p:spPr>
          <a:xfrm>
            <a:off x="3384550" y="6248400"/>
            <a:ext cx="3136900" cy="457200"/>
          </a:xfrm>
          <a:prstGeom prst="rect">
            <a:avLst/>
          </a:prstGeom>
        </p:spPr>
        <p:txBody>
          <a:bodyPr/>
          <a:lstStyle>
            <a:lvl1pPr>
              <a:defRPr/>
            </a:lvl1pPr>
          </a:lstStyle>
          <a:p>
            <a:pPr>
              <a:defRPr/>
            </a:pPr>
            <a:endParaRPr lang="es-ES"/>
          </a:p>
        </p:txBody>
      </p:sp>
      <p:sp>
        <p:nvSpPr>
          <p:cNvPr id="9" name="7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10E90769-7665-4EEF-BAE1-E519FED0DBF9}" type="slidenum">
              <a:rPr lang="es-ES"/>
              <a:pPr>
                <a:defRPr/>
              </a:pPr>
              <a:t>‹Nº›</a:t>
            </a:fld>
            <a:endParaRPr lang="es-ES"/>
          </a:p>
        </p:txBody>
      </p:sp>
      <p:sp>
        <p:nvSpPr>
          <p:cNvPr id="10" name="8 Marcador de fecha"/>
          <p:cNvSpPr>
            <a:spLocks noGrp="1"/>
          </p:cNvSpPr>
          <p:nvPr>
            <p:ph type="dt" sz="half" idx="12"/>
          </p:nvPr>
        </p:nvSpPr>
        <p:spPr>
          <a:xfrm>
            <a:off x="495300" y="6245225"/>
            <a:ext cx="2311400" cy="476250"/>
          </a:xfrm>
          <a:prstGeom prst="rect">
            <a:avLst/>
          </a:prstGeom>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userDrawn="1"/>
        </p:nvPicPr>
        <p:blipFill>
          <a:blip r:embed="rId2" cstate="print"/>
          <a:srcRect/>
          <a:stretch>
            <a:fillRect/>
          </a:stretch>
        </p:blipFill>
        <p:spPr bwMode="auto">
          <a:xfrm>
            <a:off x="7889875" y="6242050"/>
            <a:ext cx="2016125" cy="615950"/>
          </a:xfrm>
          <a:prstGeom prst="rect">
            <a:avLst/>
          </a:prstGeom>
          <a:noFill/>
          <a:ln w="9525">
            <a:noFill/>
            <a:miter lim="800000"/>
            <a:headEnd/>
            <a:tailEnd/>
          </a:ln>
        </p:spPr>
      </p:pic>
      <p:sp>
        <p:nvSpPr>
          <p:cNvPr id="2" name="1 Título"/>
          <p:cNvSpPr>
            <a:spLocks noGrp="1"/>
          </p:cNvSpPr>
          <p:nvPr>
            <p:ph type="title"/>
          </p:nvPr>
        </p:nvSpPr>
        <p:spPr>
          <a:xfrm>
            <a:off x="350838" y="404813"/>
            <a:ext cx="7423150" cy="647700"/>
          </a:xfrm>
          <a:prstGeom prst="rect">
            <a:avLst/>
          </a:prstGeom>
        </p:spPr>
        <p:txBody>
          <a:bodyPr/>
          <a:lstStyle/>
          <a:p>
            <a:r>
              <a:rPr lang="es-ES" smtClean="0"/>
              <a:t>Haga clic para modificar el estilo de título del patrón</a:t>
            </a:r>
            <a:endParaRPr lang="es-ES"/>
          </a:p>
        </p:txBody>
      </p:sp>
      <p:sp>
        <p:nvSpPr>
          <p:cNvPr id="4" name="2 Marcador de pie de página"/>
          <p:cNvSpPr>
            <a:spLocks noGrp="1"/>
          </p:cNvSpPr>
          <p:nvPr>
            <p:ph type="ftr" sz="quarter" idx="10"/>
          </p:nvPr>
        </p:nvSpPr>
        <p:spPr>
          <a:xfrm>
            <a:off x="3384550" y="6248400"/>
            <a:ext cx="3136900" cy="457200"/>
          </a:xfrm>
          <a:prstGeom prst="rect">
            <a:avLst/>
          </a:prstGeom>
        </p:spPr>
        <p:txBody>
          <a:bodyPr/>
          <a:lstStyle>
            <a:lvl1pPr>
              <a:defRPr/>
            </a:lvl1pPr>
          </a:lstStyle>
          <a:p>
            <a:pPr>
              <a:defRPr/>
            </a:pPr>
            <a:endParaRPr lang="es-ES"/>
          </a:p>
        </p:txBody>
      </p:sp>
      <p:sp>
        <p:nvSpPr>
          <p:cNvPr id="5" name="3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D7515879-3C4D-4A48-B3BB-DA94F56D6BC9}" type="slidenum">
              <a:rPr lang="es-ES"/>
              <a:pPr>
                <a:defRPr/>
              </a:pPr>
              <a:t>‹Nº›</a:t>
            </a:fld>
            <a:endParaRPr lang="es-ES"/>
          </a:p>
        </p:txBody>
      </p:sp>
      <p:sp>
        <p:nvSpPr>
          <p:cNvPr id="6" name="4 Marcador de fecha"/>
          <p:cNvSpPr>
            <a:spLocks noGrp="1"/>
          </p:cNvSpPr>
          <p:nvPr>
            <p:ph type="dt" sz="half" idx="12"/>
          </p:nvPr>
        </p:nvSpPr>
        <p:spPr>
          <a:xfrm>
            <a:off x="495300" y="6245225"/>
            <a:ext cx="2311400" cy="476250"/>
          </a:xfrm>
          <a:prstGeom prst="rect">
            <a:avLst/>
          </a:prstGeom>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a:xfrm>
            <a:off x="3384550" y="6248400"/>
            <a:ext cx="3136900" cy="457200"/>
          </a:xfrm>
          <a:prstGeom prst="rect">
            <a:avLst/>
          </a:prstGeom>
        </p:spPr>
        <p:txBody>
          <a:bodyPr/>
          <a:lstStyle>
            <a:lvl1pPr>
              <a:defRPr/>
            </a:lvl1pPr>
          </a:lstStyle>
          <a:p>
            <a:pPr>
              <a:defRPr/>
            </a:pPr>
            <a:endParaRPr lang="es-ES"/>
          </a:p>
        </p:txBody>
      </p:sp>
      <p:sp>
        <p:nvSpPr>
          <p:cNvPr id="3" name="2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75064C5A-E98B-4B99-A499-BED31D6C6E4F}" type="slidenum">
              <a:rPr lang="es-ES"/>
              <a:pPr>
                <a:defRPr/>
              </a:pPr>
              <a:t>‹Nº›</a:t>
            </a:fld>
            <a:endParaRPr lang="es-ES"/>
          </a:p>
        </p:txBody>
      </p:sp>
      <p:sp>
        <p:nvSpPr>
          <p:cNvPr id="4" name="3 Marcador de fecha"/>
          <p:cNvSpPr>
            <a:spLocks noGrp="1"/>
          </p:cNvSpPr>
          <p:nvPr>
            <p:ph type="dt" sz="half" idx="12"/>
          </p:nvPr>
        </p:nvSpPr>
        <p:spPr>
          <a:xfrm>
            <a:off x="495300" y="6245225"/>
            <a:ext cx="2311400" cy="476250"/>
          </a:xfrm>
          <a:prstGeom prst="rect">
            <a:avLst/>
          </a:prstGeom>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a:xfrm>
            <a:off x="3384550" y="6248400"/>
            <a:ext cx="3136900" cy="457200"/>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C067E4C1-4319-4668-BA18-C56F9D77328E}" type="slidenum">
              <a:rPr lang="es-ES"/>
              <a:pPr>
                <a:defRPr/>
              </a:pPr>
              <a:t>‹Nº›</a:t>
            </a:fld>
            <a:endParaRPr lang="es-ES"/>
          </a:p>
        </p:txBody>
      </p:sp>
      <p:sp>
        <p:nvSpPr>
          <p:cNvPr id="7" name="6 Marcador de fecha"/>
          <p:cNvSpPr>
            <a:spLocks noGrp="1"/>
          </p:cNvSpPr>
          <p:nvPr>
            <p:ph type="dt" sz="half" idx="12"/>
          </p:nvPr>
        </p:nvSpPr>
        <p:spPr>
          <a:xfrm>
            <a:off x="495300" y="6245225"/>
            <a:ext cx="2311400" cy="476250"/>
          </a:xfrm>
          <a:prstGeom prst="rect">
            <a:avLst/>
          </a:prstGeom>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a:xfrm>
            <a:off x="3384550" y="6248400"/>
            <a:ext cx="3136900" cy="457200"/>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39911B9C-EC43-48E0-9699-9B35A90A2D6E}" type="slidenum">
              <a:rPr lang="es-ES"/>
              <a:pPr>
                <a:defRPr/>
              </a:pPr>
              <a:t>‹Nº›</a:t>
            </a:fld>
            <a:endParaRPr lang="es-ES"/>
          </a:p>
        </p:txBody>
      </p:sp>
      <p:sp>
        <p:nvSpPr>
          <p:cNvPr id="7" name="6 Marcador de fecha"/>
          <p:cNvSpPr>
            <a:spLocks noGrp="1"/>
          </p:cNvSpPr>
          <p:nvPr>
            <p:ph type="dt" sz="half" idx="12"/>
          </p:nvPr>
        </p:nvSpPr>
        <p:spPr>
          <a:xfrm>
            <a:off x="495300" y="6245225"/>
            <a:ext cx="2311400" cy="476250"/>
          </a:xfrm>
          <a:prstGeom prst="rect">
            <a:avLst/>
          </a:prstGeom>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6" name="22 Imagen" descr="BANDA.jpg"/>
          <p:cNvPicPr>
            <a:picLocks noChangeAspect="1"/>
          </p:cNvPicPr>
          <p:nvPr userDrawn="1"/>
        </p:nvPicPr>
        <p:blipFill>
          <a:blip r:embed="rId14" cstate="print"/>
          <a:srcRect/>
          <a:stretch>
            <a:fillRect/>
          </a:stretch>
        </p:blipFill>
        <p:spPr bwMode="auto">
          <a:xfrm>
            <a:off x="0" y="6309320"/>
            <a:ext cx="9906000" cy="548680"/>
          </a:xfrm>
          <a:prstGeom prst="rect">
            <a:avLst/>
          </a:prstGeom>
          <a:noFill/>
          <a:ln w="9525">
            <a:noFill/>
            <a:miter lim="800000"/>
            <a:headEnd/>
            <a:tailEnd/>
          </a:ln>
        </p:spPr>
      </p:pic>
      <p:grpSp>
        <p:nvGrpSpPr>
          <p:cNvPr id="1028" name="Group 4"/>
          <p:cNvGrpSpPr>
            <a:grpSpLocks/>
          </p:cNvGrpSpPr>
          <p:nvPr/>
        </p:nvGrpSpPr>
        <p:grpSpPr bwMode="auto">
          <a:xfrm>
            <a:off x="0" y="0"/>
            <a:ext cx="744670" cy="546100"/>
            <a:chOff x="0" y="0"/>
            <a:chExt cx="433" cy="344"/>
          </a:xfrm>
        </p:grpSpPr>
        <p:sp>
          <p:nvSpPr>
            <p:cNvPr id="922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cs typeface="+mn-cs"/>
              </a:endParaRPr>
            </a:p>
          </p:txBody>
        </p:sp>
        <p:sp>
          <p:nvSpPr>
            <p:cNvPr id="922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s-ES">
                <a:solidFill>
                  <a:schemeClr val="hlink"/>
                </a:solidFill>
                <a:latin typeface="Charlesworth" pitchFamily="82" charset="0"/>
                <a:cs typeface="+mn-cs"/>
              </a:endParaRPr>
            </a:p>
          </p:txBody>
        </p:sp>
        <p:sp>
          <p:nvSpPr>
            <p:cNvPr id="922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s-ES">
                <a:solidFill>
                  <a:schemeClr val="hlink"/>
                </a:solidFill>
                <a:latin typeface="Charlesworth" pitchFamily="82" charset="0"/>
                <a:cs typeface="+mn-cs"/>
              </a:endParaRPr>
            </a:p>
          </p:txBody>
        </p:sp>
        <p:sp>
          <p:nvSpPr>
            <p:cNvPr id="922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s-ES">
                <a:solidFill>
                  <a:schemeClr val="accent2"/>
                </a:solidFill>
                <a:latin typeface="Charlesworth" pitchFamily="82" charset="0"/>
                <a:cs typeface="+mn-cs"/>
              </a:endParaRPr>
            </a:p>
          </p:txBody>
        </p:sp>
        <p:sp>
          <p:nvSpPr>
            <p:cNvPr id="9226" name="Rectangle 10"/>
            <p:cNvSpPr>
              <a:spLocks noChangeArrowheads="1"/>
            </p:cNvSpPr>
            <p:nvPr/>
          </p:nvSpPr>
          <p:spPr bwMode="auto">
            <a:xfrm>
              <a:off x="173" y="173"/>
              <a:ext cx="87" cy="87"/>
            </a:xfrm>
            <a:prstGeom prst="rect">
              <a:avLst/>
            </a:prstGeom>
            <a:solidFill>
              <a:schemeClr val="folHlink"/>
            </a:solidFill>
            <a:ln w="9525">
              <a:noFill/>
              <a:miter lim="800000"/>
              <a:headEnd/>
              <a:tailEnd/>
            </a:ln>
          </p:spPr>
          <p:txBody>
            <a:bodyPr/>
            <a:lstStyle/>
            <a:p>
              <a:pPr>
                <a:defRPr/>
              </a:pPr>
              <a:endParaRPr lang="es-ES">
                <a:solidFill>
                  <a:schemeClr val="hlink"/>
                </a:solidFill>
                <a:latin typeface="Charlesworth" pitchFamily="82" charset="0"/>
                <a:cs typeface="+mn-cs"/>
              </a:endParaRPr>
            </a:p>
          </p:txBody>
        </p:sp>
        <p:sp>
          <p:nvSpPr>
            <p:cNvPr id="922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s-ES" sz="2400">
                <a:latin typeface="Times New Roman" pitchFamily="18" charset="0"/>
                <a:cs typeface="+mn-cs"/>
              </a:endParaRPr>
            </a:p>
          </p:txBody>
        </p:sp>
        <p:sp>
          <p:nvSpPr>
            <p:cNvPr id="922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s-ES">
                <a:solidFill>
                  <a:schemeClr val="accent2"/>
                </a:solidFill>
                <a:latin typeface="Charlesworth" pitchFamily="82" charset="0"/>
                <a:cs typeface="+mn-cs"/>
              </a:endParaRPr>
            </a:p>
          </p:txBody>
        </p:sp>
        <p:sp>
          <p:nvSpPr>
            <p:cNvPr id="9229" name="Rectangle 13"/>
            <p:cNvSpPr>
              <a:spLocks noChangeArrowheads="1"/>
            </p:cNvSpPr>
            <p:nvPr/>
          </p:nvSpPr>
          <p:spPr bwMode="auto">
            <a:xfrm>
              <a:off x="173" y="258"/>
              <a:ext cx="87" cy="86"/>
            </a:xfrm>
            <a:prstGeom prst="rect">
              <a:avLst/>
            </a:prstGeom>
            <a:solidFill>
              <a:schemeClr val="accent2"/>
            </a:solidFill>
            <a:ln w="9525">
              <a:noFill/>
              <a:miter lim="800000"/>
              <a:headEnd/>
              <a:tailEnd/>
            </a:ln>
          </p:spPr>
          <p:txBody>
            <a:bodyPr/>
            <a:lstStyle/>
            <a:p>
              <a:pPr>
                <a:defRPr/>
              </a:pPr>
              <a:endParaRPr lang="es-ES">
                <a:solidFill>
                  <a:schemeClr val="accent2"/>
                </a:solidFill>
                <a:latin typeface="Charlesworth" pitchFamily="82" charset="0"/>
                <a:cs typeface="+mn-cs"/>
              </a:endParaRPr>
            </a:p>
          </p:txBody>
        </p:sp>
      </p:grpSp>
      <p:sp>
        <p:nvSpPr>
          <p:cNvPr id="9234" name="Text Box 18"/>
          <p:cNvSpPr txBox="1">
            <a:spLocks noChangeArrowheads="1"/>
          </p:cNvSpPr>
          <p:nvPr userDrawn="1"/>
        </p:nvSpPr>
        <p:spPr bwMode="auto">
          <a:xfrm>
            <a:off x="7346950" y="6248400"/>
            <a:ext cx="1816100" cy="457200"/>
          </a:xfrm>
          <a:prstGeom prst="rect">
            <a:avLst/>
          </a:prstGeom>
          <a:noFill/>
          <a:ln w="9525">
            <a:noFill/>
            <a:miter lim="800000"/>
            <a:headEnd/>
            <a:tailEnd/>
          </a:ln>
          <a:effectLst/>
        </p:spPr>
        <p:txBody>
          <a:bodyPr>
            <a:spAutoFit/>
          </a:bodyPr>
          <a:lstStyle/>
          <a:p>
            <a:pPr>
              <a:spcBef>
                <a:spcPct val="50000"/>
              </a:spcBef>
              <a:defRPr/>
            </a:pPr>
            <a:endParaRPr lang="en-GB" sz="2400">
              <a:latin typeface="Times New Roman" pitchFamily="18" charset="0"/>
              <a:cs typeface="+mn-cs"/>
            </a:endParaRPr>
          </a:p>
        </p:txBody>
      </p:sp>
      <p:sp>
        <p:nvSpPr>
          <p:cNvPr id="9237" name="Rectangle 21"/>
          <p:cNvSpPr>
            <a:spLocks noChangeArrowheads="1"/>
          </p:cNvSpPr>
          <p:nvPr userDrawn="1"/>
        </p:nvSpPr>
        <p:spPr bwMode="auto">
          <a:xfrm>
            <a:off x="0" y="692696"/>
            <a:ext cx="9906000" cy="76200"/>
          </a:xfrm>
          <a:prstGeom prst="rect">
            <a:avLst/>
          </a:prstGeom>
          <a:solidFill>
            <a:srgbClr val="0000CC"/>
          </a:solidFill>
          <a:ln w="9525">
            <a:noFill/>
            <a:miter lim="800000"/>
            <a:headEnd/>
            <a:tailEnd/>
          </a:ln>
          <a:effectLst/>
        </p:spPr>
        <p:txBody>
          <a:bodyPr wrap="none" anchor="ctr"/>
          <a:lstStyle/>
          <a:p>
            <a:pPr>
              <a:defRPr/>
            </a:pPr>
            <a:endParaRPr lang="es-ES" dirty="0">
              <a:solidFill>
                <a:schemeClr val="bg2"/>
              </a:solidFill>
              <a:latin typeface="Charlesworth" pitchFamily="82" charset="0"/>
              <a:cs typeface="+mn-cs"/>
            </a:endParaRP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a:solidFill>
            <a:schemeClr val="hlink"/>
          </a:solidFill>
          <a:latin typeface="+mj-lt"/>
          <a:ea typeface="+mj-ea"/>
          <a:cs typeface="+mj-cs"/>
        </a:defRPr>
      </a:lvl1pPr>
      <a:lvl2pPr algn="l" rtl="0" eaLnBrk="0" fontAlgn="base" hangingPunct="0">
        <a:spcBef>
          <a:spcPct val="0"/>
        </a:spcBef>
        <a:spcAft>
          <a:spcPct val="0"/>
        </a:spcAft>
        <a:defRPr sz="4400" b="1">
          <a:solidFill>
            <a:schemeClr val="hlink"/>
          </a:solidFill>
          <a:latin typeface="Souvenir Lt BT" pitchFamily="18" charset="0"/>
        </a:defRPr>
      </a:lvl2pPr>
      <a:lvl3pPr algn="l" rtl="0" eaLnBrk="0" fontAlgn="base" hangingPunct="0">
        <a:spcBef>
          <a:spcPct val="0"/>
        </a:spcBef>
        <a:spcAft>
          <a:spcPct val="0"/>
        </a:spcAft>
        <a:defRPr sz="4400" b="1">
          <a:solidFill>
            <a:schemeClr val="hlink"/>
          </a:solidFill>
          <a:latin typeface="Souvenir Lt BT" pitchFamily="18" charset="0"/>
        </a:defRPr>
      </a:lvl3pPr>
      <a:lvl4pPr algn="l" rtl="0" eaLnBrk="0" fontAlgn="base" hangingPunct="0">
        <a:spcBef>
          <a:spcPct val="0"/>
        </a:spcBef>
        <a:spcAft>
          <a:spcPct val="0"/>
        </a:spcAft>
        <a:defRPr sz="4400" b="1">
          <a:solidFill>
            <a:schemeClr val="hlink"/>
          </a:solidFill>
          <a:latin typeface="Souvenir Lt BT" pitchFamily="18" charset="0"/>
        </a:defRPr>
      </a:lvl4pPr>
      <a:lvl5pPr algn="l" rtl="0" eaLnBrk="0" fontAlgn="base" hangingPunct="0">
        <a:spcBef>
          <a:spcPct val="0"/>
        </a:spcBef>
        <a:spcAft>
          <a:spcPct val="0"/>
        </a:spcAft>
        <a:defRPr sz="4400" b="1">
          <a:solidFill>
            <a:schemeClr val="hlink"/>
          </a:solidFill>
          <a:latin typeface="Souvenir Lt BT" pitchFamily="18" charset="0"/>
        </a:defRPr>
      </a:lvl5pPr>
      <a:lvl6pPr marL="457200" algn="l" rtl="0" fontAlgn="base">
        <a:spcBef>
          <a:spcPct val="0"/>
        </a:spcBef>
        <a:spcAft>
          <a:spcPct val="0"/>
        </a:spcAft>
        <a:defRPr sz="4400" b="1">
          <a:solidFill>
            <a:schemeClr val="hlink"/>
          </a:solidFill>
          <a:latin typeface="Souvenir Lt BT" pitchFamily="18" charset="0"/>
        </a:defRPr>
      </a:lvl6pPr>
      <a:lvl7pPr marL="914400" algn="l" rtl="0" fontAlgn="base">
        <a:spcBef>
          <a:spcPct val="0"/>
        </a:spcBef>
        <a:spcAft>
          <a:spcPct val="0"/>
        </a:spcAft>
        <a:defRPr sz="4400" b="1">
          <a:solidFill>
            <a:schemeClr val="hlink"/>
          </a:solidFill>
          <a:latin typeface="Souvenir Lt BT" pitchFamily="18" charset="0"/>
        </a:defRPr>
      </a:lvl7pPr>
      <a:lvl8pPr marL="1371600" algn="l" rtl="0" fontAlgn="base">
        <a:spcBef>
          <a:spcPct val="0"/>
        </a:spcBef>
        <a:spcAft>
          <a:spcPct val="0"/>
        </a:spcAft>
        <a:defRPr sz="4400" b="1">
          <a:solidFill>
            <a:schemeClr val="hlink"/>
          </a:solidFill>
          <a:latin typeface="Souvenir Lt BT" pitchFamily="18" charset="0"/>
        </a:defRPr>
      </a:lvl8pPr>
      <a:lvl9pPr marL="1828800" algn="l" rtl="0" fontAlgn="base">
        <a:spcBef>
          <a:spcPct val="0"/>
        </a:spcBef>
        <a:spcAft>
          <a:spcPct val="0"/>
        </a:spcAft>
        <a:defRPr sz="4400" b="1">
          <a:solidFill>
            <a:schemeClr val="hlink"/>
          </a:solidFill>
          <a:latin typeface="Souvenir Lt BT"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85000"/>
        <a:buFont typeface="Verdana"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Hoja_de_c_lculo_de_Microsoft_Office_Excel_97-20032.xls"/><Relationship Id="rId4" Type="http://schemas.openxmlformats.org/officeDocument/2006/relationships/oleObject" Target="../embeddings/Hoja_de_c_lculo_de_Microsoft_Office_Excel_97-20031.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1.png"/><Relationship Id="rId4" Type="http://schemas.openxmlformats.org/officeDocument/2006/relationships/oleObject" Target="../embeddings/Hoja_de_c_lculo_de_Microsoft_Office_Excel_97-20033.xls"/></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Documento_de_Microsoft_Office_Word_97-20034.doc"/></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bMphcavT-XNeGM&amp;tbnid=eg8MM9-Ttm8ewM:&amp;ved=0CAUQjRw&amp;url=http://actualcurioso.blogspot.com/2012/10/porque-las-huchas-tienen-forma-de-cerdo.html&amp;ei=MLJcUeXiBcW40QWLi4HoAw&amp;bvm=bv.44770516,d.d2k&amp;psig=AFQjCNGtMJcQwMhzwCDFUV3u1POgD4A2OA&amp;ust=1365115810424663"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orizontal color con fondo amarillo PNG"/>
          <p:cNvPicPr>
            <a:picLocks noChangeAspect="1" noChangeArrowheads="1"/>
          </p:cNvPicPr>
          <p:nvPr/>
        </p:nvPicPr>
        <p:blipFill>
          <a:blip r:embed="rId3" cstate="print"/>
          <a:srcRect/>
          <a:stretch>
            <a:fillRect/>
          </a:stretch>
        </p:blipFill>
        <p:spPr bwMode="auto">
          <a:xfrm>
            <a:off x="7329264" y="1"/>
            <a:ext cx="2576736" cy="913278"/>
          </a:xfrm>
          <a:prstGeom prst="rect">
            <a:avLst/>
          </a:prstGeom>
          <a:ln>
            <a:noFill/>
          </a:ln>
          <a:effectLst>
            <a:softEdge rad="112500"/>
          </a:effectLst>
        </p:spPr>
      </p:pic>
      <p:sp>
        <p:nvSpPr>
          <p:cNvPr id="6" name="1 CuadroTexto"/>
          <p:cNvSpPr txBox="1">
            <a:spLocks noChangeArrowheads="1"/>
          </p:cNvSpPr>
          <p:nvPr/>
        </p:nvSpPr>
        <p:spPr bwMode="auto">
          <a:xfrm>
            <a:off x="683568" y="2204864"/>
            <a:ext cx="8208912" cy="3123932"/>
          </a:xfrm>
          <a:prstGeom prst="rect">
            <a:avLst/>
          </a:prstGeom>
          <a:solidFill>
            <a:schemeClr val="accent5">
              <a:lumMod val="10000"/>
            </a:schemeClr>
          </a:solidFill>
          <a:ln w="9525">
            <a:noFill/>
            <a:miter lim="800000"/>
            <a:headEnd/>
            <a:tailEnd/>
          </a:ln>
        </p:spPr>
        <p:txBody>
          <a:bodyPr wrap="square">
            <a:spAutoFit/>
          </a:bodyPr>
          <a:lstStyle/>
          <a:p>
            <a:pPr algn="just"/>
            <a:endParaRPr lang="es-ES" sz="3200" dirty="0" smtClean="0">
              <a:solidFill>
                <a:schemeClr val="bg1"/>
              </a:solidFill>
              <a:latin typeface="Arial Narrow" pitchFamily="34" charset="0"/>
            </a:endParaRPr>
          </a:p>
          <a:p>
            <a:pPr algn="just"/>
            <a:r>
              <a:rPr lang="es-ES" sz="3200" dirty="0" smtClean="0">
                <a:solidFill>
                  <a:schemeClr val="bg1"/>
                </a:solidFill>
                <a:latin typeface="AENOR Fontana ND Demibold"/>
              </a:rPr>
              <a:t>INCENTIVOS FISCALES A LA I+D+i:</a:t>
            </a:r>
            <a:br>
              <a:rPr lang="es-ES" sz="3200" dirty="0" smtClean="0">
                <a:solidFill>
                  <a:schemeClr val="bg1"/>
                </a:solidFill>
                <a:latin typeface="AENOR Fontana ND Demibold"/>
              </a:rPr>
            </a:br>
            <a:r>
              <a:rPr lang="es-ES" sz="3200" dirty="0" smtClean="0">
                <a:solidFill>
                  <a:schemeClr val="bg1"/>
                </a:solidFill>
                <a:latin typeface="AENOR Fontana ND Demibold"/>
              </a:rPr>
              <a:t>SEGURIDAD JURÍDICA</a:t>
            </a:r>
            <a:br>
              <a:rPr lang="es-ES" sz="3200" dirty="0" smtClean="0">
                <a:solidFill>
                  <a:schemeClr val="bg1"/>
                </a:solidFill>
                <a:latin typeface="AENOR Fontana ND Demibold"/>
              </a:rPr>
            </a:br>
            <a:r>
              <a:rPr lang="es-ES" sz="3200" dirty="0" smtClean="0">
                <a:solidFill>
                  <a:schemeClr val="bg1"/>
                </a:solidFill>
                <a:latin typeface="AENOR Fontana ND Demibold"/>
              </a:rPr>
              <a:t>   (Deducciones, </a:t>
            </a:r>
            <a:r>
              <a:rPr lang="es-ES" sz="3200" dirty="0" err="1" smtClean="0">
                <a:solidFill>
                  <a:schemeClr val="bg1"/>
                </a:solidFill>
                <a:latin typeface="AENOR Fontana ND Demibold"/>
              </a:rPr>
              <a:t>patent</a:t>
            </a:r>
            <a:r>
              <a:rPr lang="es-ES" sz="3200" dirty="0" smtClean="0">
                <a:solidFill>
                  <a:schemeClr val="bg1"/>
                </a:solidFill>
                <a:latin typeface="AENOR Fontana ND Demibold"/>
              </a:rPr>
              <a:t> box, novedades…)</a:t>
            </a:r>
            <a:r>
              <a:rPr lang="es-ES" dirty="0" smtClean="0">
                <a:latin typeface="Arial Narrow" pitchFamily="34" charset="0"/>
              </a:rPr>
              <a:t>	</a:t>
            </a:r>
          </a:p>
          <a:p>
            <a:pPr algn="just"/>
            <a:endParaRPr lang="es-ES_tradnl" dirty="0" smtClean="0">
              <a:latin typeface="Arial Narrow" pitchFamily="34" charset="0"/>
            </a:endParaRPr>
          </a:p>
          <a:p>
            <a:pPr algn="r"/>
            <a:r>
              <a:rPr lang="es-ES_tradnl" sz="1500" dirty="0" smtClean="0">
                <a:solidFill>
                  <a:schemeClr val="bg1"/>
                </a:solidFill>
                <a:latin typeface="Arial Narrow" pitchFamily="34" charset="0"/>
              </a:rPr>
              <a:t>Subdirección </a:t>
            </a:r>
            <a:r>
              <a:rPr lang="es-ES_tradnl" sz="1500" dirty="0">
                <a:solidFill>
                  <a:schemeClr val="bg1"/>
                </a:solidFill>
                <a:latin typeface="Arial Narrow" pitchFamily="34" charset="0"/>
              </a:rPr>
              <a:t>General de Fomento de la </a:t>
            </a:r>
            <a:r>
              <a:rPr lang="es-ES_tradnl" sz="1500" dirty="0" smtClean="0">
                <a:solidFill>
                  <a:schemeClr val="bg1"/>
                </a:solidFill>
                <a:latin typeface="Arial Narrow" pitchFamily="34" charset="0"/>
              </a:rPr>
              <a:t>Innovación Empresarial</a:t>
            </a:r>
          </a:p>
          <a:p>
            <a:pPr algn="r"/>
            <a:r>
              <a:rPr lang="es-ES_tradnl" sz="1600" dirty="0">
                <a:solidFill>
                  <a:schemeClr val="bg1"/>
                </a:solidFill>
                <a:latin typeface="Arial Narrow" pitchFamily="34" charset="0"/>
              </a:rPr>
              <a:t>	</a:t>
            </a:r>
            <a:r>
              <a:rPr lang="es-ES_tradnl" dirty="0" smtClean="0">
                <a:solidFill>
                  <a:schemeClr val="bg1"/>
                </a:solidFill>
                <a:latin typeface="Arial Narrow" pitchFamily="34" charset="0"/>
              </a:rPr>
              <a:t>Dirección General de Innovación y Competitividad</a:t>
            </a:r>
            <a:endParaRPr lang="es-ES" dirty="0">
              <a:solidFill>
                <a:schemeClr val="bg1"/>
              </a:solidFill>
              <a:latin typeface="Arial Narrow" pitchFamily="34" charset="0"/>
            </a:endParaRPr>
          </a:p>
        </p:txBody>
      </p:sp>
      <p:sp>
        <p:nvSpPr>
          <p:cNvPr id="10" name="Rectangle 3"/>
          <p:cNvSpPr>
            <a:spLocks noChangeArrowheads="1"/>
          </p:cNvSpPr>
          <p:nvPr/>
        </p:nvSpPr>
        <p:spPr bwMode="auto">
          <a:xfrm>
            <a:off x="2216696" y="5143495"/>
            <a:ext cx="6660083" cy="1290097"/>
          </a:xfrm>
          <a:prstGeom prst="rect">
            <a:avLst/>
          </a:prstGeom>
          <a:noFill/>
          <a:ln>
            <a:noFill/>
          </a:ln>
          <a:effectLst/>
          <a:extLst>
            <a:ext uri="{909E8E84-426E-40DD-AFC4-6F175D3DCCD1}">
              <a14:hiddenFill xmlns="" xmlns:a14="http://schemas.microsoft.com/office/drawing/2010/main">
                <a:solidFill>
                  <a:srgbClr val="6699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r"/>
            <a:endParaRPr lang="es-ES_tradnl" sz="1200" b="1" dirty="0" smtClean="0">
              <a:solidFill>
                <a:schemeClr val="tx1">
                  <a:lumMod val="85000"/>
                  <a:lumOff val="15000"/>
                </a:schemeClr>
              </a:solidFill>
            </a:endParaRPr>
          </a:p>
          <a:p>
            <a:pPr algn="r"/>
            <a:r>
              <a:rPr lang="es-ES_tradnl" sz="1200" b="1" dirty="0" smtClean="0">
                <a:solidFill>
                  <a:schemeClr val="tx2">
                    <a:lumMod val="50000"/>
                  </a:schemeClr>
                </a:solidFill>
              </a:rPr>
              <a:t>Luis Cueto Álvarez de Sotomayor</a:t>
            </a:r>
            <a:endParaRPr lang="es-ES_tradnl" sz="1200" b="1" dirty="0">
              <a:solidFill>
                <a:schemeClr val="tx2">
                  <a:lumMod val="50000"/>
                </a:schemeClr>
              </a:solidFill>
            </a:endParaRPr>
          </a:p>
          <a:p>
            <a:pPr algn="r"/>
            <a:endParaRPr lang="es-ES_tradnl" b="1" dirty="0" smtClean="0">
              <a:solidFill>
                <a:schemeClr val="tx2">
                  <a:lumMod val="50000"/>
                </a:schemeClr>
              </a:solidFill>
              <a:latin typeface="Arial Narrow" pitchFamily="34" charset="0"/>
            </a:endParaRPr>
          </a:p>
          <a:p>
            <a:pPr algn="r"/>
            <a:r>
              <a:rPr lang="es-ES_tradnl" b="1" dirty="0" smtClean="0">
                <a:solidFill>
                  <a:schemeClr val="tx2">
                    <a:lumMod val="50000"/>
                  </a:schemeClr>
                </a:solidFill>
                <a:latin typeface="Arial Narrow" pitchFamily="34" charset="0"/>
              </a:rPr>
              <a:t>Mallorca, 18 </a:t>
            </a:r>
            <a:r>
              <a:rPr lang="es-ES_tradnl" b="1" dirty="0" smtClean="0">
                <a:solidFill>
                  <a:schemeClr val="tx2">
                    <a:lumMod val="50000"/>
                  </a:schemeClr>
                </a:solidFill>
                <a:latin typeface="Arial Narrow" pitchFamily="34" charset="0"/>
              </a:rPr>
              <a:t>de julio de 2013</a:t>
            </a:r>
            <a:endParaRPr lang="es-ES_tradnl" dirty="0" smtClean="0">
              <a:solidFill>
                <a:schemeClr val="tx2">
                  <a:lumMod val="50000"/>
                </a:schemeClr>
              </a:solidFill>
              <a:latin typeface="Arial Narrow" pitchFamily="34" charset="0"/>
            </a:endParaRPr>
          </a:p>
          <a:p>
            <a:pPr algn="r"/>
            <a:endParaRPr lang="es-ES_tradnl" b="1" dirty="0">
              <a:solidFill>
                <a:schemeClr val="tx1">
                  <a:lumMod val="85000"/>
                  <a:lumOff val="15000"/>
                </a:schemeClr>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287" y="1988840"/>
            <a:ext cx="9344590" cy="3744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3"/>
          <p:cNvSpPr>
            <a:spLocks noChangeArrowheads="1"/>
          </p:cNvSpPr>
          <p:nvPr/>
        </p:nvSpPr>
        <p:spPr bwMode="auto">
          <a:xfrm>
            <a:off x="350489" y="1052737"/>
            <a:ext cx="8929695" cy="384721"/>
          </a:xfrm>
          <a:prstGeom prst="rect">
            <a:avLst/>
          </a:prstGeom>
          <a:solidFill>
            <a:schemeClr val="tx1">
              <a:lumMod val="85000"/>
              <a:lumOff val="15000"/>
            </a:schemeClr>
          </a:solidFill>
          <a:ln>
            <a:noFill/>
          </a:ln>
          <a:effectLst/>
        </p:spPr>
        <p:txBody>
          <a:bodyPr wrap="square" lIns="76200" tIns="38100" rIns="76200" bIns="38100">
            <a:spAutoFit/>
          </a:bodyPr>
          <a:lstStyle/>
          <a:p>
            <a:pPr marL="609600" indent="-609600">
              <a:spcBef>
                <a:spcPct val="20000"/>
              </a:spcBef>
            </a:pPr>
            <a:r>
              <a:rPr lang="en-GB" dirty="0">
                <a:solidFill>
                  <a:srgbClr val="FFFFFF"/>
                </a:solidFill>
                <a:latin typeface="Arial Narrow" pitchFamily="34" charset="0"/>
              </a:rPr>
              <a:t>1</a:t>
            </a:r>
            <a:r>
              <a:rPr lang="en-GB" dirty="0" smtClean="0">
                <a:solidFill>
                  <a:srgbClr val="FFFFFF"/>
                </a:solidFill>
                <a:latin typeface="Arial Narrow" pitchFamily="34" charset="0"/>
              </a:rPr>
              <a:t>. </a:t>
            </a:r>
            <a:r>
              <a:rPr lang="es-ES" sz="2000" dirty="0" smtClean="0">
                <a:solidFill>
                  <a:schemeClr val="bg1"/>
                </a:solidFill>
                <a:latin typeface="Arial" pitchFamily="34" charset="0"/>
                <a:cs typeface="Arial" pitchFamily="34" charset="0"/>
              </a:rPr>
              <a:t>Políticas de apoyo desde la oferta y desde la demanda</a:t>
            </a:r>
            <a:r>
              <a:rPr lang="es-ES_tradnl" sz="1600" dirty="0">
                <a:solidFill>
                  <a:schemeClr val="bg1"/>
                </a:solidFill>
                <a:latin typeface="Arial Narrow" pitchFamily="34" charset="0"/>
              </a:rPr>
              <a:t>	</a:t>
            </a:r>
            <a:endParaRPr lang="es-ES_tradnl" sz="1800" b="1" dirty="0">
              <a:solidFill>
                <a:schemeClr val="bg1"/>
              </a:solidFill>
              <a:latin typeface="Arial Narrow" pitchFamily="34" charset="0"/>
            </a:endParaRPr>
          </a:p>
        </p:txBody>
      </p:sp>
      <p:sp>
        <p:nvSpPr>
          <p:cNvPr id="4" name="3 Elipse"/>
          <p:cNvSpPr/>
          <p:nvPr/>
        </p:nvSpPr>
        <p:spPr>
          <a:xfrm>
            <a:off x="896549" y="2780928"/>
            <a:ext cx="936104"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lipse"/>
          <p:cNvSpPr/>
          <p:nvPr/>
        </p:nvSpPr>
        <p:spPr>
          <a:xfrm>
            <a:off x="7839321" y="2780928"/>
            <a:ext cx="936104"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txBox="1">
            <a:spLocks noGrp="1"/>
          </p:cNvSpPr>
          <p:nvPr/>
        </p:nvSpPr>
        <p:spPr bwMode="auto">
          <a:xfrm>
            <a:off x="0" y="392113"/>
            <a:ext cx="937287" cy="476250"/>
          </a:xfrm>
          <a:prstGeom prst="rect">
            <a:avLst/>
          </a:prstGeom>
          <a:noFill/>
          <a:ln>
            <a:miter lim="800000"/>
            <a:headEnd/>
            <a:tailEnd/>
          </a:ln>
        </p:spPr>
        <p:txBody>
          <a:bodyPr/>
          <a:lstStyle/>
          <a:p>
            <a:pPr algn="ctr">
              <a:defRPr/>
            </a:pPr>
            <a:fld id="{6858512A-4023-45FA-8A94-D6CF245B94B8}" type="slidenum">
              <a:rPr lang="es-ES" sz="2800">
                <a:solidFill>
                  <a:schemeClr val="folHlink"/>
                </a:solidFill>
                <a:latin typeface="+mn-lt"/>
              </a:rPr>
              <a:pPr algn="ctr">
                <a:defRPr/>
              </a:pPr>
              <a:t>11</a:t>
            </a:fld>
            <a:endParaRPr lang="es-ES" sz="2800">
              <a:solidFill>
                <a:schemeClr val="folHlink"/>
              </a:solidFill>
              <a:latin typeface="+mn-lt"/>
            </a:endParaRPr>
          </a:p>
        </p:txBody>
      </p:sp>
      <p:sp>
        <p:nvSpPr>
          <p:cNvPr id="73731" name="Rectangle 2"/>
          <p:cNvSpPr>
            <a:spLocks noChangeArrowheads="1"/>
          </p:cNvSpPr>
          <p:nvPr/>
        </p:nvSpPr>
        <p:spPr bwMode="auto">
          <a:xfrm>
            <a:off x="194338" y="1066800"/>
            <a:ext cx="9439936" cy="4408488"/>
          </a:xfrm>
          <a:prstGeom prst="rect">
            <a:avLst/>
          </a:prstGeom>
          <a:noFill/>
          <a:ln w="12700" cap="sq">
            <a:noFill/>
            <a:miter lim="800000"/>
            <a:headEnd type="none" w="sm" len="sm"/>
            <a:tailEnd type="none" w="sm" len="sm"/>
          </a:ln>
        </p:spPr>
        <p:txBody>
          <a:bodyPr wrap="none" anchor="ctr"/>
          <a:lstStyle/>
          <a:p>
            <a:pPr marL="1066800" lvl="1" indent="-609600" algn="ctr" eaLnBrk="0" hangingPunct="0"/>
            <a:endParaRPr lang="es-ES" sz="800">
              <a:solidFill>
                <a:schemeClr val="tx1"/>
              </a:solidFill>
              <a:latin typeface="Times New Roman" pitchFamily="18" charset="0"/>
            </a:endParaRPr>
          </a:p>
        </p:txBody>
      </p:sp>
      <p:sp>
        <p:nvSpPr>
          <p:cNvPr id="1042438" name="Rectangle 6"/>
          <p:cNvSpPr>
            <a:spLocks noChangeArrowheads="1"/>
          </p:cNvSpPr>
          <p:nvPr/>
        </p:nvSpPr>
        <p:spPr bwMode="auto">
          <a:xfrm>
            <a:off x="323321" y="1289050"/>
            <a:ext cx="8805333" cy="6064250"/>
          </a:xfrm>
          <a:prstGeom prst="rect">
            <a:avLst/>
          </a:prstGeom>
          <a:noFill/>
          <a:ln w="9525" algn="ctr">
            <a:noFill/>
            <a:miter lim="800000"/>
            <a:headEnd/>
            <a:tailEnd/>
          </a:ln>
          <a:effectLst/>
        </p:spPr>
        <p:txBody>
          <a:bodyPr>
            <a:spAutoFit/>
          </a:bodyPr>
          <a:lstStyle/>
          <a:p>
            <a:pPr>
              <a:buClr>
                <a:schemeClr val="bg2"/>
              </a:buClr>
              <a:buSzPct val="75000"/>
              <a:buFont typeface="Wingdings" pitchFamily="2" charset="2"/>
              <a:buNone/>
              <a:defRPr/>
            </a:pPr>
            <a:endParaRPr lang="es-ES" sz="1400" b="1" dirty="0">
              <a:solidFill>
                <a:schemeClr val="folHlink"/>
              </a:solidFill>
              <a:effectLst>
                <a:outerShdw blurRad="38100" dist="38100" dir="2700000" algn="tl">
                  <a:srgbClr val="000000"/>
                </a:outerShdw>
              </a:effectLst>
            </a:endParaRPr>
          </a:p>
          <a:p>
            <a:pPr>
              <a:buClr>
                <a:schemeClr val="bg2"/>
              </a:buClr>
              <a:buSzPct val="75000"/>
              <a:buFont typeface="Wingdings" pitchFamily="2" charset="2"/>
              <a:buNone/>
              <a:defRPr/>
            </a:pPr>
            <a:r>
              <a:rPr lang="es-ES" b="1" dirty="0">
                <a:solidFill>
                  <a:schemeClr val="tx1"/>
                </a:solidFill>
              </a:rPr>
              <a:t>  </a:t>
            </a:r>
            <a:endParaRPr lang="es-ES" b="1" u="sng" dirty="0">
              <a:solidFill>
                <a:schemeClr val="tx1"/>
              </a:solidFill>
            </a:endParaRPr>
          </a:p>
          <a:p>
            <a:pPr>
              <a:buClr>
                <a:schemeClr val="bg2"/>
              </a:buClr>
              <a:buSzPct val="75000"/>
              <a:buFont typeface="Wingdings" pitchFamily="2" charset="2"/>
              <a:buNone/>
              <a:defRPr/>
            </a:pPr>
            <a:endParaRPr lang="es-ES" b="1" dirty="0">
              <a:solidFill>
                <a:schemeClr val="tx1"/>
              </a:solidFill>
              <a:effectLst>
                <a:outerShdw blurRad="38100" dist="38100" dir="2700000" algn="tl">
                  <a:srgbClr val="000000"/>
                </a:outerShdw>
              </a:effectLst>
            </a:endParaRPr>
          </a:p>
          <a:p>
            <a:pPr marL="179388" lvl="1">
              <a:buClr>
                <a:schemeClr val="bg2"/>
              </a:buClr>
              <a:buSzPct val="75000"/>
              <a:buFont typeface="Wingdings" pitchFamily="2" charset="2"/>
              <a:buNone/>
              <a:defRPr/>
            </a:pPr>
            <a:r>
              <a:rPr lang="es-ES_tradnl" sz="7200" b="1" dirty="0">
                <a:solidFill>
                  <a:schemeClr val="tx1"/>
                </a:solidFill>
                <a:effectLst>
                  <a:outerShdw blurRad="38100" dist="38100" dir="2700000" algn="tl">
                    <a:srgbClr val="000000">
                      <a:alpha val="43137"/>
                    </a:srgbClr>
                  </a:outerShdw>
                </a:effectLst>
              </a:rPr>
              <a:t>DEDUCCIONES</a:t>
            </a:r>
          </a:p>
          <a:p>
            <a:pPr marL="179388" lvl="1">
              <a:buClr>
                <a:schemeClr val="bg2"/>
              </a:buClr>
              <a:buSzPct val="75000"/>
              <a:buFont typeface="Wingdings" pitchFamily="2" charset="2"/>
              <a:buNone/>
              <a:defRPr/>
            </a:pPr>
            <a:r>
              <a:rPr lang="es-ES_tradnl" sz="7200" b="1" dirty="0">
                <a:solidFill>
                  <a:schemeClr val="tx1"/>
                </a:solidFill>
                <a:effectLst>
                  <a:outerShdw blurRad="38100" dist="38100" dir="2700000" algn="tl">
                    <a:srgbClr val="000000">
                      <a:alpha val="43137"/>
                    </a:srgbClr>
                  </a:outerShdw>
                </a:effectLst>
              </a:rPr>
              <a:t>FISCALES</a:t>
            </a: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714375"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a:p>
            <a:pPr>
              <a:buClr>
                <a:schemeClr val="bg2"/>
              </a:buClr>
              <a:buSzPct val="75000"/>
              <a:buFont typeface="Wingdings" pitchFamily="2" charset="2"/>
              <a:buNone/>
              <a:defRPr/>
            </a:pPr>
            <a:endParaRPr lang="es-ES" sz="1400" b="1" dirty="0">
              <a:solidFill>
                <a:schemeClr val="folHlink"/>
              </a:solidFill>
              <a:effectLst>
                <a:outerShdw blurRad="38100" dist="38100" dir="2700000" algn="tl">
                  <a:srgbClr val="000000"/>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a:p>
            <a:pPr>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p:txBody>
      </p:sp>
      <p:pic>
        <p:nvPicPr>
          <p:cNvPr id="73733" name="Picture 7" descr="j0301252"/>
          <p:cNvPicPr>
            <a:picLocks noChangeAspect="1" noChangeArrowheads="1"/>
          </p:cNvPicPr>
          <p:nvPr/>
        </p:nvPicPr>
        <p:blipFill>
          <a:blip r:embed="rId3" cstate="print"/>
          <a:srcRect/>
          <a:stretch>
            <a:fillRect/>
          </a:stretch>
        </p:blipFill>
        <p:spPr bwMode="auto">
          <a:xfrm>
            <a:off x="6825854" y="3860801"/>
            <a:ext cx="2612363" cy="206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40BA2BA3-0539-4A2D-BADE-F42139891734}" type="slidenum">
              <a:rPr lang="es-ES" sz="2800">
                <a:solidFill>
                  <a:schemeClr val="folHlink"/>
                </a:solidFill>
                <a:latin typeface="+mn-lt"/>
              </a:rPr>
              <a:pPr algn="ctr">
                <a:defRPr/>
              </a:pPr>
              <a:t>12</a:t>
            </a:fld>
            <a:endParaRPr lang="es-ES" sz="2800" dirty="0">
              <a:solidFill>
                <a:schemeClr val="folHlink"/>
              </a:solidFill>
              <a:latin typeface="+mn-lt"/>
            </a:endParaRPr>
          </a:p>
        </p:txBody>
      </p:sp>
      <p:sp>
        <p:nvSpPr>
          <p:cNvPr id="74755" name="Rectangle 2"/>
          <p:cNvSpPr>
            <a:spLocks noGrp="1" noChangeArrowheads="1"/>
          </p:cNvSpPr>
          <p:nvPr>
            <p:ph type="body" idx="4294967295"/>
          </p:nvPr>
        </p:nvSpPr>
        <p:spPr>
          <a:xfrm>
            <a:off x="182298" y="1377951"/>
            <a:ext cx="9439937" cy="4932363"/>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a:gradFill>
        </p:spPr>
        <p:txBody>
          <a:bodyPr>
            <a:normAutofit/>
          </a:bodyPr>
          <a:lstStyle/>
          <a:p>
            <a:pPr eaLnBrk="1" hangingPunct="1">
              <a:lnSpc>
                <a:spcPct val="80000"/>
              </a:lnSpc>
              <a:buClr>
                <a:srgbClr val="FFFF00"/>
              </a:buClr>
              <a:buFont typeface="Wingdings" pitchFamily="2" charset="2"/>
              <a:buNone/>
            </a:pPr>
            <a:r>
              <a:rPr lang="es-ES" sz="2000" smtClean="0">
                <a:solidFill>
                  <a:srgbClr val="000000"/>
                </a:solidFill>
                <a:latin typeface="AENOR Fontana ND"/>
              </a:rPr>
              <a:t>	</a:t>
            </a:r>
            <a:r>
              <a:rPr lang="es-ES" sz="2000" b="1" smtClean="0">
                <a:solidFill>
                  <a:srgbClr val="C00000"/>
                </a:solidFill>
                <a:latin typeface="AENOR Fontana ND"/>
              </a:rPr>
              <a:t>Es una de las principales vías para </a:t>
            </a:r>
            <a:r>
              <a:rPr lang="es-ES" sz="2400" b="1" u="sng" smtClean="0">
                <a:solidFill>
                  <a:srgbClr val="C00000"/>
                </a:solidFill>
                <a:latin typeface="AENOR Fontana ND"/>
              </a:rPr>
              <a:t>incentivar la innovación empresarial</a:t>
            </a:r>
            <a:r>
              <a:rPr lang="es-ES" sz="2000" b="1" smtClean="0">
                <a:solidFill>
                  <a:srgbClr val="C00000"/>
                </a:solidFill>
                <a:latin typeface="AENOR Fontana ND"/>
              </a:rPr>
              <a:t>. Ofrece las siguientes ventajas:</a:t>
            </a:r>
          </a:p>
          <a:p>
            <a:pPr eaLnBrk="1" hangingPunct="1">
              <a:lnSpc>
                <a:spcPct val="80000"/>
              </a:lnSpc>
              <a:buClr>
                <a:srgbClr val="FFFF00"/>
              </a:buClr>
              <a:buFont typeface="Wingdings" pitchFamily="2" charset="2"/>
              <a:buNone/>
            </a:pPr>
            <a:endParaRPr lang="es-ES" sz="2000" smtClean="0">
              <a:solidFill>
                <a:srgbClr val="C00000"/>
              </a:solidFill>
              <a:latin typeface="AENOR Fontana ND"/>
            </a:endParaRPr>
          </a:p>
          <a:p>
            <a:pPr eaLnBrk="1" hangingPunct="1">
              <a:lnSpc>
                <a:spcPct val="80000"/>
              </a:lnSpc>
              <a:buClr>
                <a:srgbClr val="FFFF00"/>
              </a:buClr>
              <a:buFont typeface="Wingdings" pitchFamily="2" charset="2"/>
              <a:buChar char="§"/>
            </a:pPr>
            <a:r>
              <a:rPr lang="es-ES" sz="2000" smtClean="0">
                <a:solidFill>
                  <a:srgbClr val="C00000"/>
                </a:solidFill>
                <a:latin typeface="AENOR Fontana ND"/>
              </a:rPr>
              <a:t>Efectos económicos equiparables a la subvención, pero </a:t>
            </a:r>
            <a:r>
              <a:rPr lang="es-ES" sz="2000" b="1" u="sng" smtClean="0">
                <a:solidFill>
                  <a:srgbClr val="C00000"/>
                </a:solidFill>
                <a:latin typeface="AENOR Fontana ND"/>
              </a:rPr>
              <a:t>no tributa</a:t>
            </a:r>
            <a:r>
              <a:rPr lang="es-ES" sz="2000" smtClean="0">
                <a:solidFill>
                  <a:srgbClr val="C00000"/>
                </a:solidFill>
                <a:latin typeface="AENOR Fontana ND"/>
              </a:rPr>
              <a:t>.</a:t>
            </a:r>
          </a:p>
          <a:p>
            <a:pPr eaLnBrk="1" hangingPunct="1">
              <a:lnSpc>
                <a:spcPct val="80000"/>
              </a:lnSpc>
              <a:buClr>
                <a:srgbClr val="FFFF00"/>
              </a:buClr>
              <a:buFont typeface="Wingdings" pitchFamily="2" charset="2"/>
              <a:buNone/>
            </a:pPr>
            <a:endParaRPr lang="es-ES" sz="2000" smtClean="0">
              <a:solidFill>
                <a:srgbClr val="C00000"/>
              </a:solidFill>
              <a:latin typeface="AENOR Fontana ND"/>
            </a:endParaRPr>
          </a:p>
          <a:p>
            <a:pPr eaLnBrk="1" hangingPunct="1">
              <a:lnSpc>
                <a:spcPct val="80000"/>
              </a:lnSpc>
              <a:buClr>
                <a:srgbClr val="FFFF00"/>
              </a:buClr>
              <a:buFont typeface="Wingdings" pitchFamily="2" charset="2"/>
              <a:buChar char="§"/>
            </a:pPr>
            <a:r>
              <a:rPr lang="es-ES" sz="2000" b="1" smtClean="0">
                <a:solidFill>
                  <a:srgbClr val="C00000"/>
                </a:solidFill>
                <a:latin typeface="AENOR Fontana ND"/>
              </a:rPr>
              <a:t>Es </a:t>
            </a:r>
            <a:r>
              <a:rPr lang="es-ES" sz="2000" b="1" u="sng" smtClean="0">
                <a:solidFill>
                  <a:srgbClr val="C00000"/>
                </a:solidFill>
                <a:latin typeface="AENOR Fontana ND"/>
              </a:rPr>
              <a:t>compatible</a:t>
            </a:r>
            <a:r>
              <a:rPr lang="es-ES" sz="2000" b="1" smtClean="0">
                <a:solidFill>
                  <a:srgbClr val="C00000"/>
                </a:solidFill>
                <a:latin typeface="AENOR Fontana ND"/>
              </a:rPr>
              <a:t> con otras formas de ayuda </a:t>
            </a:r>
            <a:r>
              <a:rPr lang="es-ES" sz="2000" smtClean="0">
                <a:solidFill>
                  <a:srgbClr val="C00000"/>
                </a:solidFill>
                <a:latin typeface="AENOR Fontana ND"/>
              </a:rPr>
              <a:t>(minoración base deducible en caso de subvenciones para el mismo proyecto)</a:t>
            </a:r>
            <a:r>
              <a:rPr lang="es-ES" sz="2000" b="1" smtClean="0">
                <a:solidFill>
                  <a:srgbClr val="C00000"/>
                </a:solidFill>
                <a:latin typeface="AENOR Fontana ND"/>
              </a:rPr>
              <a:t>.</a:t>
            </a:r>
          </a:p>
          <a:p>
            <a:pPr eaLnBrk="1" hangingPunct="1">
              <a:lnSpc>
                <a:spcPct val="80000"/>
              </a:lnSpc>
              <a:buClr>
                <a:srgbClr val="FFFF00"/>
              </a:buClr>
              <a:buFont typeface="Wingdings" pitchFamily="2" charset="2"/>
              <a:buNone/>
            </a:pPr>
            <a:endParaRPr lang="es-ES" sz="2000" smtClean="0">
              <a:solidFill>
                <a:srgbClr val="C00000"/>
              </a:solidFill>
              <a:latin typeface="AENOR Fontana ND"/>
            </a:endParaRPr>
          </a:p>
          <a:p>
            <a:pPr eaLnBrk="1" hangingPunct="1">
              <a:lnSpc>
                <a:spcPct val="80000"/>
              </a:lnSpc>
              <a:buClr>
                <a:srgbClr val="FFFF00"/>
              </a:buClr>
              <a:buFont typeface="Wingdings" pitchFamily="2" charset="2"/>
              <a:buChar char="§"/>
            </a:pPr>
            <a:r>
              <a:rPr lang="es-ES" sz="2000" smtClean="0">
                <a:solidFill>
                  <a:srgbClr val="C00000"/>
                </a:solidFill>
                <a:latin typeface="AENOR Fontana ND"/>
              </a:rPr>
              <a:t>La aplicación es libre y general, al </a:t>
            </a:r>
            <a:r>
              <a:rPr lang="es-ES" sz="2000" b="1" u="sng" smtClean="0">
                <a:solidFill>
                  <a:srgbClr val="C00000"/>
                </a:solidFill>
                <a:latin typeface="AENOR Fontana ND"/>
              </a:rPr>
              <a:t>no</a:t>
            </a:r>
            <a:r>
              <a:rPr lang="es-ES" sz="2000" b="1" smtClean="0">
                <a:solidFill>
                  <a:srgbClr val="C00000"/>
                </a:solidFill>
                <a:latin typeface="AENOR Fontana ND"/>
              </a:rPr>
              <a:t> estar sometido a </a:t>
            </a:r>
            <a:r>
              <a:rPr lang="es-ES" sz="2000" b="1" u="sng" smtClean="0">
                <a:solidFill>
                  <a:srgbClr val="C00000"/>
                </a:solidFill>
                <a:latin typeface="AENOR Fontana ND"/>
              </a:rPr>
              <a:t>concurrencia competitiva</a:t>
            </a:r>
            <a:r>
              <a:rPr lang="es-ES" sz="2000" smtClean="0">
                <a:solidFill>
                  <a:srgbClr val="C00000"/>
                </a:solidFill>
                <a:latin typeface="AENOR Fontana ND"/>
              </a:rPr>
              <a:t> con un presupuesto predefinido, y al dirigirse a cualquier actividad definida como de I+D+i.</a:t>
            </a:r>
          </a:p>
          <a:p>
            <a:pPr eaLnBrk="1" hangingPunct="1">
              <a:lnSpc>
                <a:spcPct val="80000"/>
              </a:lnSpc>
              <a:buClr>
                <a:srgbClr val="FFFF00"/>
              </a:buClr>
              <a:buFont typeface="Wingdings" pitchFamily="2" charset="2"/>
              <a:buChar char="§"/>
            </a:pPr>
            <a:endParaRPr lang="es-ES" sz="2000" smtClean="0">
              <a:solidFill>
                <a:srgbClr val="C00000"/>
              </a:solidFill>
              <a:latin typeface="AENOR Fontana ND"/>
            </a:endParaRPr>
          </a:p>
          <a:p>
            <a:pPr eaLnBrk="1" hangingPunct="1">
              <a:lnSpc>
                <a:spcPct val="80000"/>
              </a:lnSpc>
              <a:buClr>
                <a:srgbClr val="FFFF00"/>
              </a:buClr>
              <a:buFont typeface="Wingdings" pitchFamily="2" charset="2"/>
              <a:buChar char="§"/>
            </a:pPr>
            <a:r>
              <a:rPr lang="es-ES" sz="2000" smtClean="0">
                <a:solidFill>
                  <a:srgbClr val="C00000"/>
                </a:solidFill>
                <a:latin typeface="AENOR Fontana ND"/>
              </a:rPr>
              <a:t>La </a:t>
            </a:r>
            <a:r>
              <a:rPr lang="es-ES" sz="2000" b="1" smtClean="0">
                <a:solidFill>
                  <a:srgbClr val="C00000"/>
                </a:solidFill>
                <a:latin typeface="AENOR Fontana ND"/>
              </a:rPr>
              <a:t>deducción fiscal es </a:t>
            </a:r>
            <a:r>
              <a:rPr lang="es-ES" sz="2000" b="1" u="sng" smtClean="0">
                <a:solidFill>
                  <a:srgbClr val="C00000"/>
                </a:solidFill>
                <a:latin typeface="AENOR Fontana ND"/>
              </a:rPr>
              <a:t>proporcional</a:t>
            </a:r>
            <a:r>
              <a:rPr lang="es-ES" sz="2000" smtClean="0">
                <a:solidFill>
                  <a:srgbClr val="C00000"/>
                </a:solidFill>
                <a:latin typeface="AENOR Fontana ND"/>
              </a:rPr>
              <a:t> a las actividades de I+D+i desarrolladas. Además cabe su </a:t>
            </a:r>
            <a:r>
              <a:rPr lang="es-ES" sz="2000" u="sng" smtClean="0">
                <a:solidFill>
                  <a:srgbClr val="C00000"/>
                </a:solidFill>
                <a:latin typeface="AENOR Fontana ND"/>
              </a:rPr>
              <a:t>utilización en ejercicios posteriores </a:t>
            </a:r>
            <a:r>
              <a:rPr lang="es-ES" sz="2000" smtClean="0">
                <a:solidFill>
                  <a:srgbClr val="C00000"/>
                </a:solidFill>
                <a:latin typeface="AENOR Fontana ND"/>
              </a:rPr>
              <a:t>(18 años).</a:t>
            </a:r>
          </a:p>
          <a:p>
            <a:pPr eaLnBrk="1" hangingPunct="1">
              <a:lnSpc>
                <a:spcPct val="80000"/>
              </a:lnSpc>
              <a:buClr>
                <a:srgbClr val="FFFF00"/>
              </a:buClr>
              <a:buFont typeface="Wingdings" pitchFamily="2" charset="2"/>
              <a:buChar char="§"/>
            </a:pPr>
            <a:endParaRPr lang="es-ES" sz="2000" smtClean="0">
              <a:solidFill>
                <a:srgbClr val="C00000"/>
              </a:solidFill>
              <a:latin typeface="AENOR Fontana ND"/>
            </a:endParaRPr>
          </a:p>
          <a:p>
            <a:pPr eaLnBrk="1" hangingPunct="1">
              <a:lnSpc>
                <a:spcPct val="80000"/>
              </a:lnSpc>
              <a:buClr>
                <a:srgbClr val="FFFF00"/>
              </a:buClr>
              <a:buFont typeface="Wingdings" pitchFamily="2" charset="2"/>
              <a:buChar char="§"/>
            </a:pPr>
            <a:r>
              <a:rPr lang="es-ES" sz="2000" b="1" smtClean="0">
                <a:solidFill>
                  <a:srgbClr val="C00000"/>
                </a:solidFill>
                <a:latin typeface="AENOR Fontana ND"/>
              </a:rPr>
              <a:t>No se requiere el éxito del proyecto</a:t>
            </a:r>
            <a:r>
              <a:rPr lang="es-ES" sz="2000" smtClean="0">
                <a:solidFill>
                  <a:srgbClr val="C00000"/>
                </a:solidFill>
                <a:latin typeface="AENOR Fontana ND"/>
              </a:rPr>
              <a:t>.</a:t>
            </a:r>
          </a:p>
          <a:p>
            <a:pPr eaLnBrk="1" hangingPunct="1">
              <a:lnSpc>
                <a:spcPct val="80000"/>
              </a:lnSpc>
              <a:buClr>
                <a:srgbClr val="FFFF00"/>
              </a:buClr>
              <a:buFont typeface="Wingdings" pitchFamily="2" charset="2"/>
              <a:buChar char="§"/>
            </a:pPr>
            <a:endParaRPr lang="es-ES" sz="2000" smtClean="0">
              <a:solidFill>
                <a:srgbClr val="C00000"/>
              </a:solidFill>
              <a:latin typeface="AENOR Fontana ND"/>
            </a:endParaRPr>
          </a:p>
        </p:txBody>
      </p:sp>
      <p:sp>
        <p:nvSpPr>
          <p:cNvPr id="74756" name="Rectangle 3"/>
          <p:cNvSpPr>
            <a:spLocks noChangeArrowheads="1"/>
          </p:cNvSpPr>
          <p:nvPr/>
        </p:nvSpPr>
        <p:spPr bwMode="auto">
          <a:xfrm>
            <a:off x="1286404" y="328613"/>
            <a:ext cx="8034867" cy="671512"/>
          </a:xfrm>
          <a:prstGeom prst="rect">
            <a:avLst/>
          </a:prstGeom>
          <a:noFill/>
          <a:ln w="12700" cap="sq">
            <a:noFill/>
            <a:miter lim="800000"/>
            <a:headEnd type="none" w="sm" len="sm"/>
            <a:tailEnd type="none" w="sm" len="sm"/>
          </a:ln>
        </p:spPr>
        <p:txBody>
          <a:bodyPr>
            <a:spAutoFit/>
          </a:bodyPr>
          <a:lstStyle/>
          <a:p>
            <a:pPr eaLnBrk="0" hangingPunct="0"/>
            <a:r>
              <a:rPr kumimoji="1" lang="es-ES" b="1">
                <a:solidFill>
                  <a:schemeClr val="tx1"/>
                </a:solidFill>
                <a:latin typeface="AENOR Fontana ND Demibold"/>
              </a:rPr>
              <a:t>1. INCENTIVOS FISCALES POR ACTIVIDADES DE I+D+i</a:t>
            </a:r>
            <a:endParaRPr kumimoji="1" lang="es-ES_tradnl" b="1">
              <a:solidFill>
                <a:schemeClr val="tx1"/>
              </a:solidFill>
              <a:latin typeface="AENOR Fontana ND Demibold"/>
            </a:endParaRPr>
          </a:p>
          <a:p>
            <a:pPr marL="269875" lvl="1" eaLnBrk="0" hangingPunct="0"/>
            <a:r>
              <a:rPr kumimoji="1" lang="es-ES_tradnl" sz="2000" b="1">
                <a:solidFill>
                  <a:schemeClr val="tx1"/>
                </a:solidFill>
                <a:latin typeface="AENOR Fontana ND Demibold"/>
              </a:rPr>
              <a:t> </a:t>
            </a:r>
            <a:r>
              <a:rPr kumimoji="1" lang="es-ES_tradnl" sz="2000" b="1" u="sng">
                <a:solidFill>
                  <a:schemeClr val="tx1"/>
                </a:solidFill>
                <a:latin typeface="AENOR Fontana ND Demibold"/>
              </a:rPr>
              <a:t>Introducción:</a:t>
            </a:r>
            <a:r>
              <a:rPr kumimoji="1" lang="es-ES_tradnl" sz="2000" b="1">
                <a:solidFill>
                  <a:schemeClr val="tx1"/>
                </a:solidFill>
                <a:latin typeface="AENOR Fontana ND Demibold"/>
              </a:rPr>
              <a:t>  </a:t>
            </a:r>
            <a:r>
              <a:rPr kumimoji="1" lang="es-ES_tradnl" sz="2000">
                <a:solidFill>
                  <a:schemeClr val="tx1"/>
                </a:solidFill>
                <a:latin typeface="AENOR Fontana ND Demibold"/>
              </a:rPr>
              <a:t>La deducción fiscal.</a:t>
            </a:r>
            <a:endParaRPr lang="es-ES" sz="2000">
              <a:solidFill>
                <a:schemeClr val="tx1"/>
              </a:solidFill>
              <a:latin typeface="AENOR Fontana ND Demibold"/>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BD3A85B5-FC07-42F3-BDE3-4CAF7890B0B6}" type="slidenum">
              <a:rPr lang="es-ES" sz="2800">
                <a:solidFill>
                  <a:schemeClr val="folHlink"/>
                </a:solidFill>
                <a:latin typeface="+mn-lt"/>
              </a:rPr>
              <a:pPr algn="ctr">
                <a:defRPr/>
              </a:pPr>
              <a:t>13</a:t>
            </a:fld>
            <a:endParaRPr lang="es-ES" sz="2800" dirty="0">
              <a:solidFill>
                <a:schemeClr val="folHlink"/>
              </a:solidFill>
              <a:latin typeface="+mn-lt"/>
            </a:endParaRPr>
          </a:p>
        </p:txBody>
      </p:sp>
      <p:sp>
        <p:nvSpPr>
          <p:cNvPr id="75779" name="Rectangle 2"/>
          <p:cNvSpPr>
            <a:spLocks noChangeArrowheads="1"/>
          </p:cNvSpPr>
          <p:nvPr/>
        </p:nvSpPr>
        <p:spPr bwMode="auto">
          <a:xfrm>
            <a:off x="1363796" y="-99392"/>
            <a:ext cx="7400424" cy="707886"/>
          </a:xfrm>
          <a:prstGeom prst="rect">
            <a:avLst/>
          </a:prstGeom>
          <a:noFill/>
          <a:ln w="12700" cap="sq">
            <a:noFill/>
            <a:miter lim="800000"/>
            <a:headEnd type="none" w="sm" len="sm"/>
            <a:tailEnd type="none" w="sm" len="sm"/>
          </a:ln>
        </p:spPr>
        <p:txBody>
          <a:bodyPr wrap="square">
            <a:spAutoFit/>
          </a:bodyPr>
          <a:lstStyle/>
          <a:p>
            <a:pPr eaLnBrk="0" hangingPunct="0"/>
            <a:r>
              <a:rPr kumimoji="1" lang="es-ES" b="1" dirty="0">
                <a:solidFill>
                  <a:schemeClr val="tx1"/>
                </a:solidFill>
                <a:latin typeface="AENOR Fontana ND Demibold"/>
              </a:rPr>
              <a:t>1.- INCENTIVOS </a:t>
            </a:r>
            <a:r>
              <a:rPr kumimoji="1" lang="es-ES" b="1" dirty="0">
                <a:solidFill>
                  <a:schemeClr val="tx1"/>
                </a:solidFill>
                <a:latin typeface="AENOR Fontana ND"/>
              </a:rPr>
              <a:t>FISCALES</a:t>
            </a:r>
            <a:r>
              <a:rPr kumimoji="1" lang="es-ES" dirty="0">
                <a:solidFill>
                  <a:schemeClr val="tx1"/>
                </a:solidFill>
                <a:latin typeface="AENOR Fontana ND"/>
              </a:rPr>
              <a:t> </a:t>
            </a:r>
            <a:r>
              <a:rPr kumimoji="1" lang="es-ES" b="1" dirty="0">
                <a:solidFill>
                  <a:schemeClr val="tx1"/>
                </a:solidFill>
                <a:latin typeface="AENOR Fontana ND Demibold"/>
              </a:rPr>
              <a:t>POR ACTIVIDADES DE </a:t>
            </a:r>
            <a:r>
              <a:rPr kumimoji="1" lang="es-ES" b="1" dirty="0" smtClean="0">
                <a:solidFill>
                  <a:schemeClr val="tx1"/>
                </a:solidFill>
                <a:latin typeface="AENOR Fontana ND Demibold"/>
              </a:rPr>
              <a:t>I+D+i</a:t>
            </a:r>
            <a:r>
              <a:rPr kumimoji="1" lang="es-ES_tradnl" sz="2000" dirty="0" smtClean="0">
                <a:solidFill>
                  <a:schemeClr val="tx1"/>
                </a:solidFill>
                <a:latin typeface="AENOR Fontana ND Demibold"/>
              </a:rPr>
              <a:t> </a:t>
            </a:r>
            <a:r>
              <a:rPr kumimoji="1" lang="es-ES_tradnl" sz="2000" u="sng" dirty="0">
                <a:solidFill>
                  <a:schemeClr val="bg1"/>
                </a:solidFill>
                <a:latin typeface="AENOR Fontana ND Demibold"/>
              </a:rPr>
              <a:t>Deducciones por I+D e Innovación Tecnológica</a:t>
            </a:r>
            <a:r>
              <a:rPr kumimoji="1" lang="es-ES_tradnl" sz="2000" dirty="0">
                <a:solidFill>
                  <a:schemeClr val="bg1"/>
                </a:solidFill>
                <a:latin typeface="AENOR Fontana ND Demibold"/>
              </a:rPr>
              <a:t>: Definiciones</a:t>
            </a:r>
            <a:endParaRPr kumimoji="1" lang="es-ES" sz="2000" dirty="0">
              <a:solidFill>
                <a:schemeClr val="bg1"/>
              </a:solidFill>
              <a:latin typeface="AENOR Fontana ND Demibold"/>
            </a:endParaRPr>
          </a:p>
        </p:txBody>
      </p:sp>
      <p:sp>
        <p:nvSpPr>
          <p:cNvPr id="75780" name="Rectangle 3"/>
          <p:cNvSpPr>
            <a:spLocks noChangeArrowheads="1"/>
          </p:cNvSpPr>
          <p:nvPr/>
        </p:nvSpPr>
        <p:spPr bwMode="auto">
          <a:xfrm>
            <a:off x="466065" y="1339850"/>
            <a:ext cx="9206044" cy="4679950"/>
          </a:xfrm>
          <a:prstGeom prst="rect">
            <a:avLst/>
          </a:prstGeom>
          <a:solidFill>
            <a:schemeClr val="bg2">
              <a:alpha val="70195"/>
            </a:schemeClr>
          </a:solidFill>
          <a:ln w="12700" cap="sq">
            <a:noFill/>
            <a:miter lim="800000"/>
            <a:headEnd type="none" w="sm" len="sm"/>
            <a:tailEnd type="none" w="sm" len="sm"/>
          </a:ln>
        </p:spPr>
        <p:txBody>
          <a:bodyPr wrap="none" anchor="ctr"/>
          <a:lstStyle/>
          <a:p>
            <a:pPr marL="1398588" lvl="1" indent="-609600" algn="ctr" eaLnBrk="0" hangingPunct="0"/>
            <a:endParaRPr lang="es-ES">
              <a:solidFill>
                <a:schemeClr val="tx1"/>
              </a:solidFill>
              <a:latin typeface="Times New Roman" pitchFamily="18" charset="0"/>
            </a:endParaRPr>
          </a:p>
        </p:txBody>
      </p:sp>
      <p:sp>
        <p:nvSpPr>
          <p:cNvPr id="75781" name="Rectangle 4"/>
          <p:cNvSpPr>
            <a:spLocks noGrp="1" noChangeArrowheads="1"/>
          </p:cNvSpPr>
          <p:nvPr>
            <p:ph type="body" idx="4294967295"/>
          </p:nvPr>
        </p:nvSpPr>
        <p:spPr>
          <a:xfrm>
            <a:off x="466065" y="1339850"/>
            <a:ext cx="9439936" cy="936625"/>
          </a:xfrm>
          <a:prstGeom prst="rect">
            <a:avLst/>
          </a:prstGeom>
        </p:spPr>
        <p:txBody>
          <a:bodyPr/>
          <a:lstStyle/>
          <a:p>
            <a:pPr eaLnBrk="1" hangingPunct="1">
              <a:buFont typeface="Wingdings" pitchFamily="2" charset="2"/>
              <a:buNone/>
            </a:pPr>
            <a:r>
              <a:rPr lang="es-ES_tradnl" sz="1800" b="1" smtClean="0">
                <a:solidFill>
                  <a:srgbClr val="000000"/>
                </a:solidFill>
                <a:latin typeface="AENOR Fontana ND Demibold"/>
              </a:rPr>
              <a:t>					</a:t>
            </a:r>
          </a:p>
          <a:p>
            <a:pPr lvl="1" eaLnBrk="1" hangingPunct="1"/>
            <a:endParaRPr lang="es-ES" sz="1800" b="1" smtClean="0">
              <a:solidFill>
                <a:srgbClr val="000000"/>
              </a:solidFill>
              <a:latin typeface="AENOR Fontana ND Demibold"/>
            </a:endParaRPr>
          </a:p>
          <a:p>
            <a:pPr eaLnBrk="1" hangingPunct="1"/>
            <a:endParaRPr lang="es-ES" sz="1800" b="1" smtClean="0">
              <a:solidFill>
                <a:srgbClr val="000000"/>
              </a:solidFill>
              <a:latin typeface="AENOR Fontana ND Demibold"/>
            </a:endParaRPr>
          </a:p>
        </p:txBody>
      </p:sp>
      <p:sp>
        <p:nvSpPr>
          <p:cNvPr id="75782" name="Rectangle 5"/>
          <p:cNvSpPr>
            <a:spLocks noChangeArrowheads="1"/>
          </p:cNvSpPr>
          <p:nvPr/>
        </p:nvSpPr>
        <p:spPr bwMode="auto">
          <a:xfrm>
            <a:off x="232173" y="1339850"/>
            <a:ext cx="9439936" cy="4679950"/>
          </a:xfrm>
          <a:prstGeom prst="rect">
            <a:avLst/>
          </a:prstGeom>
          <a:solidFill>
            <a:srgbClr val="DDDDDD"/>
          </a:solidFill>
          <a:ln w="9525">
            <a:noFill/>
            <a:miter lim="800000"/>
            <a:headEnd/>
            <a:tailEnd/>
          </a:ln>
        </p:spPr>
        <p:txBody>
          <a:bodyPr/>
          <a:lstStyle/>
          <a:p>
            <a:pPr marL="342900" indent="-342900">
              <a:spcBef>
                <a:spcPct val="20000"/>
              </a:spcBef>
            </a:pPr>
            <a:endParaRPr lang="es-ES" sz="2000" b="1">
              <a:solidFill>
                <a:srgbClr val="000000"/>
              </a:solidFill>
              <a:latin typeface="AENOR Fontana ND Demibold"/>
            </a:endParaRPr>
          </a:p>
        </p:txBody>
      </p:sp>
      <p:sp>
        <p:nvSpPr>
          <p:cNvPr id="75783" name="Rectangle 6"/>
          <p:cNvSpPr>
            <a:spLocks noChangeArrowheads="1"/>
          </p:cNvSpPr>
          <p:nvPr/>
        </p:nvSpPr>
        <p:spPr bwMode="auto">
          <a:xfrm>
            <a:off x="622564" y="1412876"/>
            <a:ext cx="8034867" cy="396875"/>
          </a:xfrm>
          <a:prstGeom prst="rect">
            <a:avLst/>
          </a:prstGeom>
          <a:noFill/>
          <a:ln w="12700" cap="sq">
            <a:noFill/>
            <a:miter lim="800000"/>
            <a:headEnd type="none" w="sm" len="sm"/>
            <a:tailEnd type="none" w="sm" len="sm"/>
          </a:ln>
        </p:spPr>
        <p:txBody>
          <a:bodyPr>
            <a:spAutoFit/>
          </a:bodyPr>
          <a:lstStyle/>
          <a:p>
            <a:pPr eaLnBrk="0" hangingPunct="0">
              <a:spcBef>
                <a:spcPct val="20000"/>
              </a:spcBef>
              <a:buClr>
                <a:schemeClr val="accent1"/>
              </a:buClr>
              <a:buSzPct val="75000"/>
              <a:buFont typeface="Wingdings" pitchFamily="2" charset="2"/>
              <a:buNone/>
            </a:pPr>
            <a:r>
              <a:rPr kumimoji="1" lang="es-ES" sz="2000" b="1">
                <a:solidFill>
                  <a:srgbClr val="000000"/>
                </a:solidFill>
                <a:latin typeface="AENOR Fontana ND"/>
              </a:rPr>
              <a:t>¿Qué se entiende por I+D y por innovación tecnológica?</a:t>
            </a:r>
            <a:r>
              <a:rPr kumimoji="1" lang="es-ES"/>
              <a:t> </a:t>
            </a:r>
          </a:p>
        </p:txBody>
      </p:sp>
      <p:sp>
        <p:nvSpPr>
          <p:cNvPr id="1093640" name="Rectangle 7"/>
          <p:cNvSpPr>
            <a:spLocks noChangeArrowheads="1"/>
          </p:cNvSpPr>
          <p:nvPr/>
        </p:nvSpPr>
        <p:spPr bwMode="auto">
          <a:xfrm>
            <a:off x="622565" y="1844675"/>
            <a:ext cx="5382948" cy="287338"/>
          </a:xfrm>
          <a:prstGeom prst="rect">
            <a:avLst/>
          </a:prstGeom>
          <a:gradFill rotWithShape="1">
            <a:gsLst>
              <a:gs pos="0">
                <a:srgbClr val="DDDDDD">
                  <a:gamma/>
                  <a:shade val="46275"/>
                  <a:invGamma/>
                </a:srgbClr>
              </a:gs>
              <a:gs pos="50000">
                <a:srgbClr val="DDDDDD">
                  <a:alpha val="70000"/>
                </a:srgbClr>
              </a:gs>
              <a:gs pos="100000">
                <a:srgbClr val="DDDDDD">
                  <a:gamma/>
                  <a:shade val="46275"/>
                  <a:invGamma/>
                </a:srgbClr>
              </a:gs>
            </a:gsLst>
            <a:lin ang="5400000" scaled="1"/>
          </a:gradFill>
          <a:ln w="9525">
            <a:solidFill>
              <a:schemeClr val="tx1"/>
            </a:solidFill>
            <a:miter lim="800000"/>
            <a:headEnd/>
            <a:tailEnd/>
          </a:ln>
        </p:spPr>
        <p:txBody>
          <a:bodyPr wrap="none" anchor="ctr"/>
          <a:lstStyle/>
          <a:p>
            <a:pPr algn="ctr">
              <a:defRPr/>
            </a:pPr>
            <a:r>
              <a:rPr lang="es-ES" sz="2000" b="1">
                <a:solidFill>
                  <a:schemeClr val="tx1"/>
                </a:solidFill>
                <a:latin typeface="AENOR Fontana ND Demibold" pitchFamily="34" charset="0"/>
              </a:rPr>
              <a:t>I+D </a:t>
            </a:r>
          </a:p>
        </p:txBody>
      </p:sp>
      <p:sp>
        <p:nvSpPr>
          <p:cNvPr id="738312" name="Rectangle 8"/>
          <p:cNvSpPr>
            <a:spLocks noChangeArrowheads="1"/>
          </p:cNvSpPr>
          <p:nvPr/>
        </p:nvSpPr>
        <p:spPr bwMode="auto">
          <a:xfrm>
            <a:off x="6278960" y="1844675"/>
            <a:ext cx="3267604" cy="287338"/>
          </a:xfrm>
          <a:prstGeom prst="rect">
            <a:avLst/>
          </a:prstGeom>
          <a:gradFill rotWithShape="1">
            <a:gsLst>
              <a:gs pos="0">
                <a:srgbClr val="97CC00">
                  <a:gamma/>
                  <a:shade val="46275"/>
                  <a:invGamma/>
                  <a:alpha val="67000"/>
                </a:srgbClr>
              </a:gs>
              <a:gs pos="50000">
                <a:srgbClr val="97CC00">
                  <a:alpha val="17000"/>
                </a:srgbClr>
              </a:gs>
              <a:gs pos="100000">
                <a:srgbClr val="97CC00">
                  <a:gamma/>
                  <a:shade val="46275"/>
                  <a:invGamma/>
                  <a:alpha val="67000"/>
                </a:srgbClr>
              </a:gs>
            </a:gsLst>
            <a:lin ang="5400000" scaled="1"/>
          </a:gradFill>
          <a:ln w="9525">
            <a:solidFill>
              <a:schemeClr val="tx1"/>
            </a:solidFill>
            <a:miter lim="800000"/>
            <a:headEnd/>
            <a:tailEnd/>
          </a:ln>
          <a:effectLst/>
        </p:spPr>
        <p:txBody>
          <a:bodyPr wrap="none" anchor="ctr"/>
          <a:lstStyle/>
          <a:p>
            <a:pPr algn="ctr">
              <a:defRPr/>
            </a:pPr>
            <a:r>
              <a:rPr lang="es-ES" b="1">
                <a:solidFill>
                  <a:schemeClr val="tx1"/>
                </a:solidFill>
                <a:latin typeface="AENOR Fontana ND Demibold" pitchFamily="34" charset="0"/>
              </a:rPr>
              <a:t>i</a:t>
            </a:r>
          </a:p>
        </p:txBody>
      </p:sp>
      <p:sp>
        <p:nvSpPr>
          <p:cNvPr id="1093644" name="Rectangle 9"/>
          <p:cNvSpPr>
            <a:spLocks noChangeArrowheads="1"/>
          </p:cNvSpPr>
          <p:nvPr/>
        </p:nvSpPr>
        <p:spPr bwMode="auto">
          <a:xfrm>
            <a:off x="622565" y="2205038"/>
            <a:ext cx="2118783" cy="417512"/>
          </a:xfrm>
          <a:prstGeom prst="rect">
            <a:avLst/>
          </a:prstGeom>
          <a:gradFill rotWithShape="1">
            <a:gsLst>
              <a:gs pos="0">
                <a:srgbClr val="DDDDDD">
                  <a:gamma/>
                  <a:shade val="46275"/>
                  <a:invGamma/>
                </a:srgbClr>
              </a:gs>
              <a:gs pos="50000">
                <a:srgbClr val="DDDDDD">
                  <a:alpha val="70000"/>
                </a:srgbClr>
              </a:gs>
              <a:gs pos="100000">
                <a:srgbClr val="DDDDDD">
                  <a:gamma/>
                  <a:shade val="46275"/>
                  <a:invGamma/>
                </a:srgbClr>
              </a:gs>
            </a:gsLst>
            <a:lin ang="5400000" scaled="1"/>
          </a:gradFill>
          <a:ln w="9525">
            <a:solidFill>
              <a:srgbClr val="000000"/>
            </a:solidFill>
            <a:miter lim="800000"/>
            <a:headEnd/>
            <a:tailEnd/>
          </a:ln>
        </p:spPr>
        <p:txBody>
          <a:bodyPr wrap="none" anchor="ctr"/>
          <a:lstStyle/>
          <a:p>
            <a:pPr algn="ctr">
              <a:defRPr/>
            </a:pPr>
            <a:r>
              <a:rPr lang="es-ES" sz="1600" b="1">
                <a:solidFill>
                  <a:srgbClr val="000000"/>
                </a:solidFill>
                <a:latin typeface="AENOR Fontana ND Demibold" pitchFamily="34" charset="0"/>
              </a:rPr>
              <a:t>INVESTIGACIÓN </a:t>
            </a:r>
          </a:p>
        </p:txBody>
      </p:sp>
      <p:sp>
        <p:nvSpPr>
          <p:cNvPr id="1093645" name="Rectangle 10"/>
          <p:cNvSpPr>
            <a:spLocks noChangeArrowheads="1"/>
          </p:cNvSpPr>
          <p:nvPr/>
        </p:nvSpPr>
        <p:spPr bwMode="auto">
          <a:xfrm>
            <a:off x="2806700" y="2205038"/>
            <a:ext cx="3198813" cy="417512"/>
          </a:xfrm>
          <a:prstGeom prst="rect">
            <a:avLst/>
          </a:prstGeom>
          <a:gradFill rotWithShape="1">
            <a:gsLst>
              <a:gs pos="0">
                <a:schemeClr val="folHlink">
                  <a:gamma/>
                  <a:shade val="46275"/>
                  <a:invGamma/>
                </a:schemeClr>
              </a:gs>
              <a:gs pos="50000">
                <a:schemeClr val="folHlink">
                  <a:alpha val="70000"/>
                </a:schemeClr>
              </a:gs>
              <a:gs pos="100000">
                <a:schemeClr val="folHlink">
                  <a:gamma/>
                  <a:shade val="46275"/>
                  <a:invGamma/>
                </a:schemeClr>
              </a:gs>
            </a:gsLst>
            <a:lin ang="5400000" scaled="1"/>
          </a:gradFill>
          <a:ln w="9525">
            <a:solidFill>
              <a:srgbClr val="000000"/>
            </a:solidFill>
            <a:miter lim="800000"/>
            <a:headEnd/>
            <a:tailEnd/>
          </a:ln>
        </p:spPr>
        <p:txBody>
          <a:bodyPr wrap="none" anchor="ctr"/>
          <a:lstStyle/>
          <a:p>
            <a:pPr algn="ctr">
              <a:defRPr/>
            </a:pPr>
            <a:r>
              <a:rPr lang="es-ES" sz="1600" b="1">
                <a:solidFill>
                  <a:srgbClr val="000000"/>
                </a:solidFill>
                <a:latin typeface="AENOR Fontana ND Demibold" pitchFamily="34" charset="0"/>
              </a:rPr>
              <a:t>DESARROLLO </a:t>
            </a:r>
          </a:p>
        </p:txBody>
      </p:sp>
      <p:sp>
        <p:nvSpPr>
          <p:cNvPr id="738315" name="Rectangle 11"/>
          <p:cNvSpPr>
            <a:spLocks noChangeArrowheads="1"/>
          </p:cNvSpPr>
          <p:nvPr/>
        </p:nvSpPr>
        <p:spPr bwMode="auto">
          <a:xfrm>
            <a:off x="6316795" y="2205038"/>
            <a:ext cx="3267604" cy="417512"/>
          </a:xfrm>
          <a:prstGeom prst="rect">
            <a:avLst/>
          </a:prstGeom>
          <a:gradFill rotWithShape="1">
            <a:gsLst>
              <a:gs pos="0">
                <a:srgbClr val="97CC00">
                  <a:gamma/>
                  <a:shade val="46275"/>
                  <a:invGamma/>
                  <a:alpha val="67000"/>
                </a:srgbClr>
              </a:gs>
              <a:gs pos="50000">
                <a:srgbClr val="97CC00">
                  <a:alpha val="17000"/>
                </a:srgbClr>
              </a:gs>
              <a:gs pos="100000">
                <a:srgbClr val="97CC00">
                  <a:gamma/>
                  <a:shade val="46275"/>
                  <a:invGamma/>
                  <a:alpha val="67000"/>
                </a:srgbClr>
              </a:gs>
            </a:gsLst>
            <a:lin ang="5400000" scaled="1"/>
          </a:gradFill>
          <a:ln w="9525">
            <a:solidFill>
              <a:srgbClr val="000000"/>
            </a:solidFill>
            <a:miter lim="800000"/>
            <a:headEnd/>
            <a:tailEnd/>
          </a:ln>
          <a:effectLst/>
        </p:spPr>
        <p:txBody>
          <a:bodyPr wrap="none" anchor="ctr"/>
          <a:lstStyle/>
          <a:p>
            <a:pPr algn="ctr">
              <a:defRPr/>
            </a:pPr>
            <a:r>
              <a:rPr lang="es-ES" sz="1600" b="1">
                <a:solidFill>
                  <a:srgbClr val="000000"/>
                </a:solidFill>
                <a:latin typeface="AENOR Fontana ND Demibold" pitchFamily="34" charset="0"/>
              </a:rPr>
              <a:t>INNOVACIÓN TECNOLÓGICA </a:t>
            </a:r>
          </a:p>
        </p:txBody>
      </p:sp>
      <p:sp>
        <p:nvSpPr>
          <p:cNvPr id="75797" name="Rectangle 12"/>
          <p:cNvSpPr>
            <a:spLocks noChangeArrowheads="1"/>
          </p:cNvSpPr>
          <p:nvPr/>
        </p:nvSpPr>
        <p:spPr bwMode="auto">
          <a:xfrm>
            <a:off x="622564" y="5732463"/>
            <a:ext cx="5381229" cy="215900"/>
          </a:xfrm>
          <a:prstGeom prst="rect">
            <a:avLst/>
          </a:prstGeom>
          <a:solidFill>
            <a:schemeClr val="accent2">
              <a:alpha val="59999"/>
            </a:schemeClr>
          </a:solidFill>
          <a:ln w="9525">
            <a:solidFill>
              <a:srgbClr val="000000"/>
            </a:solidFill>
            <a:miter lim="800000"/>
            <a:headEnd/>
            <a:tailEnd/>
          </a:ln>
        </p:spPr>
        <p:txBody>
          <a:bodyPr wrap="none" anchor="ctr"/>
          <a:lstStyle/>
          <a:p>
            <a:pPr algn="ctr"/>
            <a:r>
              <a:rPr lang="es-ES" sz="1600" b="1">
                <a:solidFill>
                  <a:schemeClr val="tx1"/>
                </a:solidFill>
                <a:latin typeface="AENOR Fontana ND Demibold"/>
              </a:rPr>
              <a:t>Novedad objetiva</a:t>
            </a:r>
          </a:p>
        </p:txBody>
      </p:sp>
      <p:grpSp>
        <p:nvGrpSpPr>
          <p:cNvPr id="2" name="Rectangle 13"/>
          <p:cNvGrpSpPr>
            <a:grpSpLocks/>
          </p:cNvGrpSpPr>
          <p:nvPr/>
        </p:nvGrpSpPr>
        <p:grpSpPr bwMode="auto">
          <a:xfrm>
            <a:off x="6306477" y="5718176"/>
            <a:ext cx="3302000" cy="244475"/>
            <a:chOff x="3667" y="3602"/>
            <a:chExt cx="1920" cy="154"/>
          </a:xfrm>
        </p:grpSpPr>
        <p:pic>
          <p:nvPicPr>
            <p:cNvPr id="75807" name="Rectangle 13"/>
            <p:cNvPicPr>
              <a:picLocks noChangeArrowheads="1"/>
            </p:cNvPicPr>
            <p:nvPr/>
          </p:nvPicPr>
          <p:blipFill>
            <a:blip r:embed="rId3" cstate="print"/>
            <a:srcRect/>
            <a:stretch>
              <a:fillRect/>
            </a:stretch>
          </p:blipFill>
          <p:spPr bwMode="auto">
            <a:xfrm>
              <a:off x="3667" y="3602"/>
              <a:ext cx="1920" cy="154"/>
            </a:xfrm>
            <a:prstGeom prst="rect">
              <a:avLst/>
            </a:prstGeom>
            <a:solidFill>
              <a:srgbClr val="CCFFCC"/>
            </a:solidFill>
            <a:ln w="9525">
              <a:noFill/>
              <a:miter lim="800000"/>
              <a:headEnd/>
              <a:tailEnd/>
            </a:ln>
          </p:spPr>
        </p:pic>
        <p:sp>
          <p:nvSpPr>
            <p:cNvPr id="75808" name="Text Box 20"/>
            <p:cNvSpPr txBox="1">
              <a:spLocks noChangeArrowheads="1"/>
            </p:cNvSpPr>
            <p:nvPr/>
          </p:nvSpPr>
          <p:spPr bwMode="auto">
            <a:xfrm>
              <a:off x="3673" y="3611"/>
              <a:ext cx="1905" cy="136"/>
            </a:xfrm>
            <a:prstGeom prst="rect">
              <a:avLst/>
            </a:prstGeom>
            <a:solidFill>
              <a:srgbClr val="CCFFCC"/>
            </a:solidFill>
            <a:ln w="9525">
              <a:noFill/>
              <a:miter lim="800000"/>
              <a:headEnd/>
              <a:tailEnd/>
            </a:ln>
          </p:spPr>
          <p:txBody>
            <a:bodyPr wrap="none" anchor="ctr"/>
            <a:lstStyle/>
            <a:p>
              <a:pPr algn="ctr"/>
              <a:r>
                <a:rPr lang="es-ES" sz="1600" b="1" dirty="0">
                  <a:solidFill>
                    <a:schemeClr val="bg1"/>
                  </a:solidFill>
                  <a:latin typeface="AENOR Fontana ND Demibold"/>
                </a:rPr>
                <a:t>Novedad subjetiva</a:t>
              </a:r>
            </a:p>
          </p:txBody>
        </p:sp>
      </p:grpSp>
      <p:sp>
        <p:nvSpPr>
          <p:cNvPr id="1093653" name="Rectangle 14"/>
          <p:cNvSpPr>
            <a:spLocks noChangeArrowheads="1"/>
          </p:cNvSpPr>
          <p:nvPr/>
        </p:nvSpPr>
        <p:spPr bwMode="auto">
          <a:xfrm>
            <a:off x="622565" y="2708275"/>
            <a:ext cx="2118783" cy="2687638"/>
          </a:xfrm>
          <a:prstGeom prst="rect">
            <a:avLst/>
          </a:prstGeom>
          <a:gradFill rotWithShape="1">
            <a:gsLst>
              <a:gs pos="0">
                <a:srgbClr val="DDDDDD">
                  <a:gamma/>
                  <a:shade val="46275"/>
                  <a:invGamma/>
                </a:srgbClr>
              </a:gs>
              <a:gs pos="50000">
                <a:srgbClr val="DDDDDD">
                  <a:alpha val="70000"/>
                </a:srgbClr>
              </a:gs>
              <a:gs pos="100000">
                <a:srgbClr val="DDDDDD">
                  <a:gamma/>
                  <a:shade val="46275"/>
                  <a:invGamma/>
                </a:srgbClr>
              </a:gs>
            </a:gsLst>
            <a:lin ang="5400000" scaled="1"/>
          </a:gradFill>
          <a:ln w="9525">
            <a:solidFill>
              <a:srgbClr val="000000"/>
            </a:solidFill>
            <a:miter lim="800000"/>
            <a:headEnd/>
            <a:tailEnd/>
          </a:ln>
        </p:spPr>
        <p:txBody>
          <a:bodyPr anchor="ctr"/>
          <a:lstStyle/>
          <a:p>
            <a:pPr algn="just">
              <a:tabLst>
                <a:tab pos="1885950" algn="l"/>
              </a:tabLst>
              <a:defRPr/>
            </a:pPr>
            <a:r>
              <a:rPr lang="es-ES" sz="1200" b="1">
                <a:solidFill>
                  <a:srgbClr val="000000"/>
                </a:solidFill>
                <a:latin typeface="AENOR Fontana ND Demibold" pitchFamily="34" charset="0"/>
              </a:rPr>
              <a:t>Indagación original  y  planificada  que persiga  descubrir nuevos conocimientos  y una superior comprensión  en el ámbito  científico y  tecnológico</a:t>
            </a:r>
          </a:p>
          <a:p>
            <a:pPr algn="just">
              <a:tabLst>
                <a:tab pos="1885950" algn="l"/>
              </a:tabLst>
              <a:defRPr/>
            </a:pPr>
            <a:endParaRPr lang="es-ES" sz="1200" b="1">
              <a:solidFill>
                <a:srgbClr val="000000"/>
              </a:solidFill>
              <a:latin typeface="AENOR Fontana ND Demibold" pitchFamily="34" charset="0"/>
            </a:endParaRPr>
          </a:p>
          <a:p>
            <a:pPr algn="just">
              <a:tabLst>
                <a:tab pos="1885950" algn="l"/>
              </a:tabLst>
              <a:defRPr/>
            </a:pPr>
            <a:endParaRPr lang="es-ES" sz="1200" b="1">
              <a:solidFill>
                <a:srgbClr val="000000"/>
              </a:solidFill>
              <a:latin typeface="AENOR Fontana ND Demibold" pitchFamily="34" charset="0"/>
            </a:endParaRPr>
          </a:p>
          <a:p>
            <a:pPr algn="just">
              <a:tabLst>
                <a:tab pos="1885950" algn="l"/>
              </a:tabLst>
              <a:defRPr/>
            </a:pPr>
            <a:r>
              <a:rPr lang="es-ES" sz="1200" b="1">
                <a:solidFill>
                  <a:srgbClr val="000000"/>
                </a:solidFill>
                <a:latin typeface="AENOR Fontana ND Demibold" pitchFamily="34" charset="0"/>
              </a:rPr>
              <a:t>Art. 35 .1.a) TRLIS</a:t>
            </a:r>
          </a:p>
        </p:txBody>
      </p:sp>
      <p:sp>
        <p:nvSpPr>
          <p:cNvPr id="738319" name="Rectangle 15"/>
          <p:cNvSpPr>
            <a:spLocks noChangeArrowheads="1"/>
          </p:cNvSpPr>
          <p:nvPr/>
        </p:nvSpPr>
        <p:spPr bwMode="auto">
          <a:xfrm>
            <a:off x="6316795" y="2708275"/>
            <a:ext cx="3267604" cy="2687638"/>
          </a:xfrm>
          <a:prstGeom prst="rect">
            <a:avLst/>
          </a:prstGeom>
          <a:gradFill rotWithShape="1">
            <a:gsLst>
              <a:gs pos="0">
                <a:srgbClr val="97CC00">
                  <a:gamma/>
                  <a:shade val="46275"/>
                  <a:invGamma/>
                  <a:alpha val="67000"/>
                </a:srgbClr>
              </a:gs>
              <a:gs pos="50000">
                <a:srgbClr val="97CC00">
                  <a:alpha val="17000"/>
                </a:srgbClr>
              </a:gs>
              <a:gs pos="100000">
                <a:srgbClr val="97CC00">
                  <a:gamma/>
                  <a:shade val="46275"/>
                  <a:invGamma/>
                  <a:alpha val="67000"/>
                </a:srgbClr>
              </a:gs>
            </a:gsLst>
            <a:lin ang="5400000" scaled="1"/>
          </a:gradFill>
          <a:ln w="9525">
            <a:solidFill>
              <a:srgbClr val="000000"/>
            </a:solidFill>
            <a:miter lim="800000"/>
            <a:headEnd/>
            <a:tailEnd/>
          </a:ln>
          <a:effectLst/>
        </p:spPr>
        <p:txBody>
          <a:bodyPr anchor="ctr"/>
          <a:lstStyle/>
          <a:p>
            <a:pPr algn="just">
              <a:defRPr/>
            </a:pPr>
            <a:r>
              <a:rPr lang="es-ES" sz="1200" b="1">
                <a:solidFill>
                  <a:srgbClr val="000000"/>
                </a:solidFill>
                <a:latin typeface="AENOR Fontana ND Demibold" pitchFamily="34" charset="0"/>
              </a:rPr>
              <a:t>Actividad cuyo resultado sea un avance tecnológico  en la obtención de nuevos productos o procesos de producción  o mejoras sustanciales  de los ya existentes. Se considerarán nuevos aquellos productos o procesos  cuyas características o aplicaciones,  desde el punto de vista  tecnológico, difieran  sustancialmente  de las existentes con anterioridad</a:t>
            </a:r>
          </a:p>
          <a:p>
            <a:pPr algn="just">
              <a:defRPr/>
            </a:pPr>
            <a:endParaRPr lang="es-ES" sz="1200" b="1">
              <a:solidFill>
                <a:srgbClr val="000000"/>
              </a:solidFill>
              <a:latin typeface="AENOR Fontana ND Demibold" pitchFamily="34" charset="0"/>
            </a:endParaRPr>
          </a:p>
          <a:p>
            <a:pPr algn="just">
              <a:defRPr/>
            </a:pPr>
            <a:r>
              <a:rPr lang="es-ES" sz="1200" b="1">
                <a:solidFill>
                  <a:srgbClr val="000000"/>
                </a:solidFill>
                <a:latin typeface="AENOR Fontana ND Demibold" pitchFamily="34" charset="0"/>
              </a:rPr>
              <a:t>Art. 35 .2.a) TRLIS</a:t>
            </a:r>
          </a:p>
        </p:txBody>
      </p:sp>
      <p:sp>
        <p:nvSpPr>
          <p:cNvPr id="1093657" name="Rectangle 16"/>
          <p:cNvSpPr>
            <a:spLocks noChangeArrowheads="1"/>
          </p:cNvSpPr>
          <p:nvPr/>
        </p:nvSpPr>
        <p:spPr bwMode="auto">
          <a:xfrm>
            <a:off x="2806700" y="2708275"/>
            <a:ext cx="3198813" cy="2687638"/>
          </a:xfrm>
          <a:prstGeom prst="rect">
            <a:avLst/>
          </a:prstGeom>
          <a:solidFill>
            <a:schemeClr val="tx2">
              <a:lumMod val="75000"/>
            </a:schemeClr>
          </a:solidFill>
          <a:ln w="9525">
            <a:solidFill>
              <a:srgbClr val="000000"/>
            </a:solidFill>
            <a:miter lim="800000"/>
            <a:headEnd/>
            <a:tailEnd/>
          </a:ln>
        </p:spPr>
        <p:txBody>
          <a:bodyPr anchor="ctr"/>
          <a:lstStyle/>
          <a:p>
            <a:pPr algn="just">
              <a:spcBef>
                <a:spcPct val="20000"/>
              </a:spcBef>
              <a:defRPr/>
            </a:pPr>
            <a:r>
              <a:rPr lang="es-ES" sz="1200" b="1" dirty="0">
                <a:solidFill>
                  <a:srgbClr val="000000"/>
                </a:solidFill>
                <a:latin typeface="AENOR Fontana ND Demibold" pitchFamily="34" charset="0"/>
              </a:rPr>
              <a:t>Aplicación de los resultados de la  investigación (…)  para la fabricación  de nuevos  materiales o productos o para el diseño de nuevos procesos o sistemas de producción, así como para la mejora tecnológica  sustancial de materiales, productos,  procesos y sistemas preexistentes</a:t>
            </a:r>
          </a:p>
          <a:p>
            <a:pPr algn="just">
              <a:spcBef>
                <a:spcPct val="20000"/>
              </a:spcBef>
              <a:defRPr/>
            </a:pPr>
            <a:endParaRPr lang="es-ES" sz="1200" b="1" dirty="0">
              <a:solidFill>
                <a:srgbClr val="000000"/>
              </a:solidFill>
              <a:latin typeface="AENOR Fontana ND Demibold" pitchFamily="34" charset="0"/>
            </a:endParaRPr>
          </a:p>
          <a:p>
            <a:pPr algn="just">
              <a:spcBef>
                <a:spcPct val="20000"/>
              </a:spcBef>
              <a:defRPr/>
            </a:pPr>
            <a:r>
              <a:rPr lang="es-ES" sz="1200" b="1" dirty="0">
                <a:solidFill>
                  <a:srgbClr val="000000"/>
                </a:solidFill>
                <a:latin typeface="AENOR Fontana ND Demibold" pitchFamily="34" charset="0"/>
              </a:rPr>
              <a:t>Art. 35 .1.a) TRLIS</a:t>
            </a:r>
          </a:p>
          <a:p>
            <a:pPr algn="just">
              <a:spcBef>
                <a:spcPct val="20000"/>
              </a:spcBef>
              <a:defRPr/>
            </a:pPr>
            <a:endParaRPr lang="es-ES" sz="1200" b="1" dirty="0">
              <a:solidFill>
                <a:srgbClr val="000000"/>
              </a:solidFill>
              <a:latin typeface="AENOR Fontana ND Demibold" pitchFamily="34" charset="0"/>
            </a:endParaRPr>
          </a:p>
        </p:txBody>
      </p:sp>
      <p:sp>
        <p:nvSpPr>
          <p:cNvPr id="75806" name="Rectangle 17"/>
          <p:cNvSpPr>
            <a:spLocks noChangeArrowheads="1"/>
          </p:cNvSpPr>
          <p:nvPr/>
        </p:nvSpPr>
        <p:spPr bwMode="auto">
          <a:xfrm>
            <a:off x="622565" y="5445125"/>
            <a:ext cx="8970433" cy="215900"/>
          </a:xfrm>
          <a:prstGeom prst="rect">
            <a:avLst/>
          </a:prstGeom>
          <a:solidFill>
            <a:srgbClr val="FFFF99"/>
          </a:solidFill>
          <a:ln w="12700" cap="sq">
            <a:solidFill>
              <a:srgbClr val="000000"/>
            </a:solidFill>
            <a:miter lim="800000"/>
            <a:headEnd type="none" w="sm" len="sm"/>
            <a:tailEnd type="none" w="sm" len="sm"/>
          </a:ln>
        </p:spPr>
        <p:txBody>
          <a:bodyPr wrap="none" anchor="ctr"/>
          <a:lstStyle/>
          <a:p>
            <a:pPr algn="ctr" eaLnBrk="0" hangingPunct="0"/>
            <a:r>
              <a:rPr lang="es-ES" sz="1600" b="1" dirty="0">
                <a:solidFill>
                  <a:schemeClr val="bg1"/>
                </a:solidFill>
                <a:latin typeface="AENOR Fontana ND"/>
              </a:rPr>
              <a:t>Mejora tecnológica sustancial significativa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ChangeArrowheads="1"/>
          </p:cNvSpPr>
          <p:nvPr/>
        </p:nvSpPr>
        <p:spPr bwMode="auto">
          <a:xfrm>
            <a:off x="194338" y="1341439"/>
            <a:ext cx="9439936" cy="4967287"/>
          </a:xfrm>
          <a:prstGeom prst="rect">
            <a:avLst/>
          </a:prstGeom>
          <a:gradFill rotWithShape="1">
            <a:gsLst>
              <a:gs pos="0">
                <a:schemeClr val="accent1">
                  <a:alpha val="70000"/>
                </a:schemeClr>
              </a:gs>
              <a:gs pos="100000">
                <a:schemeClr val="accent1">
                  <a:gamma/>
                  <a:shade val="46275"/>
                  <a:invGamma/>
                </a:schemeClr>
              </a:gs>
            </a:gsLst>
            <a:lin ang="5400000" scaled="1"/>
          </a:gradFill>
          <a:ln w="12700" cap="sq">
            <a:noFill/>
            <a:miter lim="800000"/>
            <a:headEnd type="none" w="sm" len="sm"/>
            <a:tailEnd type="none" w="sm" len="sm"/>
          </a:ln>
        </p:spPr>
        <p:txBody>
          <a:bodyPr wrap="none" anchor="ctr"/>
          <a:lstStyle/>
          <a:p>
            <a:pPr marL="1398588" lvl="1" indent="-609600" algn="ctr" eaLnBrk="0" hangingPunct="0">
              <a:defRPr/>
            </a:pPr>
            <a:endParaRPr lang="es-ES" sz="1600">
              <a:solidFill>
                <a:schemeClr val="tx1"/>
              </a:solidFill>
              <a:latin typeface="Times New Roman" pitchFamily="18" charset="0"/>
            </a:endParaRPr>
          </a:p>
        </p:txBody>
      </p:sp>
      <p:sp>
        <p:nvSpPr>
          <p:cNvPr id="76803" name="2 Marcador de número de diapositiva"/>
          <p:cNvSpPr txBox="1">
            <a:spLocks noGrp="1"/>
          </p:cNvSpPr>
          <p:nvPr/>
        </p:nvSpPr>
        <p:spPr bwMode="auto">
          <a:xfrm>
            <a:off x="25797" y="427038"/>
            <a:ext cx="935567" cy="476250"/>
          </a:xfrm>
          <a:prstGeom prst="rect">
            <a:avLst/>
          </a:prstGeom>
          <a:noFill/>
          <a:ln w="9525">
            <a:noFill/>
            <a:miter lim="800000"/>
            <a:headEnd/>
            <a:tailEnd/>
          </a:ln>
        </p:spPr>
        <p:txBody>
          <a:bodyPr/>
          <a:lstStyle/>
          <a:p>
            <a:pPr algn="ctr"/>
            <a:fld id="{34D4A344-C0C6-4C6B-90A3-5375692BD6E9}" type="slidenum">
              <a:rPr lang="es-ES" sz="2800">
                <a:solidFill>
                  <a:schemeClr val="tx1"/>
                </a:solidFill>
                <a:latin typeface="Arial Rounded MT Bold" pitchFamily="34" charset="0"/>
              </a:rPr>
              <a:pPr algn="ctr"/>
              <a:t>14</a:t>
            </a:fld>
            <a:endParaRPr lang="es-ES" sz="2800">
              <a:solidFill>
                <a:schemeClr val="tx1"/>
              </a:solidFill>
              <a:latin typeface="Arial Rounded MT Bold" pitchFamily="34" charset="0"/>
            </a:endParaRPr>
          </a:p>
        </p:txBody>
      </p:sp>
      <p:sp>
        <p:nvSpPr>
          <p:cNvPr id="76804" name="Rectangle 2"/>
          <p:cNvSpPr>
            <a:spLocks noChangeArrowheads="1"/>
          </p:cNvSpPr>
          <p:nvPr/>
        </p:nvSpPr>
        <p:spPr bwMode="auto">
          <a:xfrm>
            <a:off x="975123" y="148570"/>
            <a:ext cx="8930878" cy="400110"/>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_tradnl" sz="2000" u="sng" dirty="0" smtClean="0">
                <a:solidFill>
                  <a:schemeClr val="bg1"/>
                </a:solidFill>
                <a:latin typeface="AENOR Fontana ND Demibold"/>
              </a:rPr>
              <a:t>Deducciones </a:t>
            </a:r>
            <a:r>
              <a:rPr kumimoji="1" lang="es-ES_tradnl" sz="2000" u="sng" dirty="0">
                <a:solidFill>
                  <a:schemeClr val="bg1"/>
                </a:solidFill>
                <a:latin typeface="AENOR Fontana ND Demibold"/>
              </a:rPr>
              <a:t>por I+D e Innovación Tecnológica</a:t>
            </a:r>
            <a:r>
              <a:rPr kumimoji="1" lang="es-ES_tradnl" sz="2000" dirty="0">
                <a:solidFill>
                  <a:schemeClr val="bg1"/>
                </a:solidFill>
                <a:latin typeface="AENOR Fontana ND Demibold"/>
              </a:rPr>
              <a:t>: Porcentajes y límites</a:t>
            </a:r>
            <a:endParaRPr kumimoji="1" lang="es-ES" sz="2000" dirty="0">
              <a:solidFill>
                <a:schemeClr val="bg1"/>
              </a:solidFill>
              <a:latin typeface="AENOR Fontana ND Demibold"/>
            </a:endParaRPr>
          </a:p>
        </p:txBody>
      </p:sp>
      <p:sp>
        <p:nvSpPr>
          <p:cNvPr id="76805" name="Rectangle 35"/>
          <p:cNvSpPr>
            <a:spLocks noChangeArrowheads="1"/>
          </p:cNvSpPr>
          <p:nvPr/>
        </p:nvSpPr>
        <p:spPr bwMode="auto">
          <a:xfrm>
            <a:off x="428229" y="4689476"/>
            <a:ext cx="8970433" cy="1262063"/>
          </a:xfrm>
          <a:prstGeom prst="rect">
            <a:avLst/>
          </a:prstGeom>
          <a:noFill/>
          <a:ln w="15875">
            <a:noFill/>
            <a:miter lim="800000"/>
            <a:headEnd/>
            <a:tailEnd type="none" w="lg" len="lg"/>
          </a:ln>
        </p:spPr>
        <p:txBody>
          <a:bodyPr>
            <a:spAutoFit/>
          </a:bodyPr>
          <a:lstStyle/>
          <a:p>
            <a:r>
              <a:rPr lang="es-ES" sz="1600" b="1" baseline="30000">
                <a:solidFill>
                  <a:schemeClr val="bg1"/>
                </a:solidFill>
                <a:latin typeface="AENOR Fontana ND Demibold"/>
              </a:rPr>
              <a:t>(1)</a:t>
            </a:r>
            <a:r>
              <a:rPr lang="es-ES" sz="1600" b="1">
                <a:solidFill>
                  <a:schemeClr val="bg1"/>
                </a:solidFill>
                <a:latin typeface="AENOR Fontana ND Demibold"/>
              </a:rPr>
              <a:t> Bienes afectos exclusivamente a I+D. Excluidos inmuebles y terrenos</a:t>
            </a:r>
          </a:p>
          <a:p>
            <a:r>
              <a:rPr lang="es-ES" sz="1600" b="1" baseline="30000">
                <a:solidFill>
                  <a:schemeClr val="bg1"/>
                </a:solidFill>
                <a:latin typeface="AENOR Fontana ND Demibold"/>
              </a:rPr>
              <a:t>(2) </a:t>
            </a:r>
            <a:r>
              <a:rPr lang="es-ES" sz="1600" b="1">
                <a:solidFill>
                  <a:schemeClr val="bg1"/>
                </a:solidFill>
                <a:latin typeface="AENOR Fontana ND Demibold"/>
              </a:rPr>
              <a:t>Gn. Gasto asociado a proyectos de I+D el año “n”</a:t>
            </a:r>
          </a:p>
          <a:p>
            <a:endParaRPr lang="es-ES" sz="800" b="1">
              <a:solidFill>
                <a:schemeClr val="bg1"/>
              </a:solidFill>
              <a:latin typeface="AENOR Fontana ND Demibold"/>
            </a:endParaRPr>
          </a:p>
          <a:p>
            <a:pPr algn="ctr"/>
            <a:r>
              <a:rPr lang="es-ES_tradnl" b="1">
                <a:solidFill>
                  <a:schemeClr val="folHlink"/>
                </a:solidFill>
                <a:latin typeface="AENOR Fontana ND Demibold"/>
              </a:rPr>
              <a:t>Límite = 35% cuota (60% si gastos en I+D &gt; 10% cuota)*</a:t>
            </a:r>
          </a:p>
          <a:p>
            <a:pPr algn="ctr"/>
            <a:r>
              <a:rPr lang="es-ES_tradnl" b="1">
                <a:solidFill>
                  <a:schemeClr val="folHlink"/>
                </a:solidFill>
                <a:latin typeface="AENOR Fontana ND Demibold"/>
              </a:rPr>
              <a:t>Plazo de aplicación: 18 años</a:t>
            </a:r>
            <a:endParaRPr lang="es-ES" b="1">
              <a:solidFill>
                <a:schemeClr val="folHlink"/>
              </a:solidFill>
              <a:latin typeface="AENOR Fontana ND Demibold"/>
            </a:endParaRPr>
          </a:p>
        </p:txBody>
      </p:sp>
      <p:sp>
        <p:nvSpPr>
          <p:cNvPr id="76806" name="Rectangle 36"/>
          <p:cNvSpPr>
            <a:spLocks noChangeArrowheads="1"/>
          </p:cNvSpPr>
          <p:nvPr/>
        </p:nvSpPr>
        <p:spPr bwMode="auto">
          <a:xfrm>
            <a:off x="350838" y="2087564"/>
            <a:ext cx="7721865" cy="396875"/>
          </a:xfrm>
          <a:prstGeom prst="rect">
            <a:avLst/>
          </a:prstGeom>
          <a:noFill/>
          <a:ln w="12700" cap="sq">
            <a:noFill/>
            <a:miter lim="800000"/>
            <a:headEnd type="none" w="sm" len="sm"/>
            <a:tailEnd type="none" w="sm" len="sm"/>
          </a:ln>
        </p:spPr>
        <p:txBody>
          <a:bodyPr>
            <a:spAutoFit/>
          </a:bodyPr>
          <a:lstStyle/>
          <a:p>
            <a:pPr eaLnBrk="0" hangingPunct="0">
              <a:spcBef>
                <a:spcPct val="20000"/>
              </a:spcBef>
              <a:buClr>
                <a:schemeClr val="accent1"/>
              </a:buClr>
              <a:buSzPct val="75000"/>
              <a:buFont typeface="Wingdings" pitchFamily="2" charset="2"/>
              <a:buNone/>
            </a:pPr>
            <a:r>
              <a:rPr kumimoji="1" lang="es-ES" sz="2000" b="1">
                <a:solidFill>
                  <a:srgbClr val="000000"/>
                </a:solidFill>
                <a:latin typeface="AENOR Fontana ND Demibold"/>
              </a:rPr>
              <a:t>¿Cuánto se puede deducir?</a:t>
            </a:r>
            <a:endParaRPr kumimoji="1" lang="es-ES" sz="2000">
              <a:solidFill>
                <a:schemeClr val="tx1"/>
              </a:solidFill>
              <a:latin typeface="AENOR Fontana ND Demibold"/>
            </a:endParaRPr>
          </a:p>
        </p:txBody>
      </p:sp>
      <p:sp>
        <p:nvSpPr>
          <p:cNvPr id="76807" name="Rectangle 37"/>
          <p:cNvSpPr>
            <a:spLocks noChangeArrowheads="1"/>
          </p:cNvSpPr>
          <p:nvPr/>
        </p:nvSpPr>
        <p:spPr bwMode="auto">
          <a:xfrm>
            <a:off x="896013" y="981075"/>
            <a:ext cx="7878365" cy="1106488"/>
          </a:xfrm>
          <a:prstGeom prst="rect">
            <a:avLst/>
          </a:prstGeom>
          <a:gradFill rotWithShape="1">
            <a:gsLst>
              <a:gs pos="0">
                <a:srgbClr val="DDDDDD"/>
              </a:gs>
              <a:gs pos="100000">
                <a:srgbClr val="666666"/>
              </a:gs>
            </a:gsLst>
            <a:lin ang="5400000" scaled="1"/>
          </a:gradFill>
          <a:ln w="15875">
            <a:solidFill>
              <a:srgbClr val="000000"/>
            </a:solidFill>
            <a:miter lim="800000"/>
            <a:headEnd/>
            <a:tailEnd type="none" w="lg" len="lg"/>
          </a:ln>
        </p:spPr>
        <p:txBody>
          <a:bodyPr wrap="none" anchor="ctr"/>
          <a:lstStyle/>
          <a:p>
            <a:pPr algn="ctr" eaLnBrk="0" hangingPunct="0"/>
            <a:r>
              <a:rPr lang="es-ES_tradnl" sz="2000" b="1" u="sng">
                <a:solidFill>
                  <a:srgbClr val="000000"/>
                </a:solidFill>
                <a:latin typeface="AENOR Fontana ND Demibold"/>
              </a:rPr>
              <a:t>Base legal</a:t>
            </a:r>
          </a:p>
          <a:p>
            <a:pPr algn="ctr" eaLnBrk="0" hangingPunct="0"/>
            <a:endParaRPr lang="es-ES" sz="600" b="1">
              <a:solidFill>
                <a:srgbClr val="000000"/>
              </a:solidFill>
              <a:latin typeface="AENOR Fontana ND Demibold"/>
            </a:endParaRPr>
          </a:p>
          <a:p>
            <a:pPr algn="ctr" eaLnBrk="0" hangingPunct="0"/>
            <a:r>
              <a:rPr lang="es-ES" sz="2000" b="1">
                <a:solidFill>
                  <a:srgbClr val="000000"/>
                </a:solidFill>
                <a:latin typeface="AENOR Fontana ND Demibold"/>
              </a:rPr>
              <a:t>Texto Refundido de la Ley del Impuesto sobre Sociedades</a:t>
            </a:r>
          </a:p>
          <a:p>
            <a:pPr algn="ctr"/>
            <a:r>
              <a:rPr lang="es-ES_tradnl" sz="2000" b="1">
                <a:solidFill>
                  <a:srgbClr val="000000"/>
                </a:solidFill>
                <a:latin typeface="AENOR Fontana ND Demibold"/>
              </a:rPr>
              <a:t>(R.D. Legislativo 4/2004)</a:t>
            </a:r>
            <a:endParaRPr lang="es-ES_tradnl" sz="2000" b="1">
              <a:solidFill>
                <a:schemeClr val="tx1"/>
              </a:solidFill>
              <a:latin typeface="AENOR Fontana ND"/>
            </a:endParaRPr>
          </a:p>
        </p:txBody>
      </p:sp>
      <p:graphicFrame>
        <p:nvGraphicFramePr>
          <p:cNvPr id="156680" name="Group 8"/>
          <p:cNvGraphicFramePr>
            <a:graphicFrameLocks noGrp="1"/>
          </p:cNvGraphicFramePr>
          <p:nvPr/>
        </p:nvGraphicFramePr>
        <p:xfrm>
          <a:off x="507340" y="2524125"/>
          <a:ext cx="8891323" cy="2143126"/>
        </p:xfrm>
        <a:graphic>
          <a:graphicData uri="http://schemas.openxmlformats.org/drawingml/2006/table">
            <a:tbl>
              <a:tblPr/>
              <a:tblGrid>
                <a:gridCol w="7272998"/>
                <a:gridCol w="828940"/>
                <a:gridCol w="789385"/>
              </a:tblGrid>
              <a:tr h="3968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ES" sz="1800" b="1" i="0" u="none" strike="noStrike" cap="none" normalizeH="0" baseline="0" dirty="0" smtClean="0">
                          <a:ln>
                            <a:noFill/>
                          </a:ln>
                          <a:solidFill>
                            <a:srgbClr val="000000"/>
                          </a:solidFill>
                          <a:effectLst>
                            <a:outerShdw blurRad="38100" dist="38100" dir="2700000" algn="tl">
                              <a:srgbClr val="FFFFFF"/>
                            </a:outerShdw>
                          </a:effectLst>
                          <a:latin typeface="AENOR Fontana ND Demibold"/>
                        </a:rPr>
                        <a:t>COSTE  DEDUCIBLE</a:t>
                      </a: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28575"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ES" sz="2000" b="1" i="0" u="none" strike="noStrike" cap="none" normalizeH="0" baseline="0" smtClean="0">
                          <a:ln>
                            <a:noFill/>
                          </a:ln>
                          <a:solidFill>
                            <a:schemeClr val="bg1"/>
                          </a:solidFill>
                          <a:effectLst>
                            <a:outerShdw blurRad="38100" dist="38100" dir="2700000" algn="tl">
                              <a:srgbClr val="C0C0C0"/>
                            </a:outerShdw>
                          </a:effectLst>
                          <a:latin typeface="AENOR Fontana ND Demibold"/>
                        </a:rPr>
                        <a:t>I+D</a:t>
                      </a: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28575"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chemeClr val="tx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ES" sz="2000" b="1" i="0" u="none" strike="noStrike" cap="none" normalizeH="0" baseline="0" smtClean="0">
                          <a:ln>
                            <a:noFill/>
                          </a:ln>
                          <a:solidFill>
                            <a:schemeClr val="bg1"/>
                          </a:solidFill>
                          <a:effectLst>
                            <a:outerShdw blurRad="38100" dist="38100" dir="2700000" algn="tl">
                              <a:srgbClr val="C0C0C0"/>
                            </a:outerShdw>
                          </a:effectLst>
                          <a:latin typeface="AENOR Fontana ND Demibold"/>
                        </a:rPr>
                        <a:t>i</a:t>
                      </a: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28575"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chemeClr val="tx1">
                        <a:alpha val="50195"/>
                      </a:schemeClr>
                    </a:solid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ES" sz="1800" b="1" i="0" u="none" strike="noStrike" cap="none" normalizeH="0" baseline="0" smtClean="0">
                          <a:ln>
                            <a:noFill/>
                          </a:ln>
                          <a:solidFill>
                            <a:srgbClr val="000000"/>
                          </a:solidFill>
                          <a:effectLst>
                            <a:outerShdw blurRad="38100" dist="38100" dir="2700000" algn="tl">
                              <a:srgbClr val="FFFFFF"/>
                            </a:outerShdw>
                          </a:effectLst>
                          <a:latin typeface="AENOR Fontana ND Demibold"/>
                        </a:rPr>
                        <a:t>Gastos asociados al proyecto</a:t>
                      </a: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ES" sz="1600" b="1" i="0" u="none" strike="noStrike" cap="none" normalizeH="0" baseline="0" smtClean="0">
                          <a:ln>
                            <a:noFill/>
                          </a:ln>
                          <a:solidFill>
                            <a:srgbClr val="000000"/>
                          </a:solidFill>
                          <a:effectLst>
                            <a:outerShdw blurRad="38100" dist="38100" dir="2700000" algn="tl">
                              <a:srgbClr val="FFFFFF"/>
                            </a:outerShdw>
                          </a:effectLst>
                          <a:latin typeface="AENOR Fontana ND Demibold"/>
                        </a:rPr>
                        <a:t>25 %</a:t>
                      </a: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gradFill rotWithShape="1">
                      <a:gsLst>
                        <a:gs pos="0">
                          <a:srgbClr val="666666"/>
                        </a:gs>
                        <a:gs pos="50000">
                          <a:srgbClr val="DDDDDD"/>
                        </a:gs>
                        <a:gs pos="100000">
                          <a:srgbClr val="66666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ES" sz="1600" b="1" i="0" u="none" strike="noStrike" cap="none" normalizeH="0" baseline="0" dirty="0" smtClean="0">
                          <a:ln>
                            <a:noFill/>
                          </a:ln>
                          <a:solidFill>
                            <a:srgbClr val="000000"/>
                          </a:solidFill>
                          <a:effectLst>
                            <a:outerShdw blurRad="38100" dist="38100" dir="2700000" algn="tl">
                              <a:srgbClr val="FFFFFF"/>
                            </a:outerShdw>
                          </a:effectLst>
                          <a:latin typeface="AENOR Fontana ND Demibold"/>
                        </a:rPr>
                        <a:t>12 %</a:t>
                      </a: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gradFill rotWithShape="1">
                      <a:gsLst>
                        <a:gs pos="0">
                          <a:srgbClr val="666666"/>
                        </a:gs>
                        <a:gs pos="50000">
                          <a:srgbClr val="DDDDDD"/>
                        </a:gs>
                        <a:gs pos="100000">
                          <a:srgbClr val="666666"/>
                        </a:gs>
                      </a:gsLst>
                      <a:lin ang="5400000" scaled="1"/>
                    </a:gradFill>
                  </a:tcPr>
                </a:tc>
              </a:tr>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ES" sz="1800" b="1" i="0" u="none" strike="noStrike" cap="none" normalizeH="0" baseline="0" smtClean="0">
                          <a:ln>
                            <a:noFill/>
                          </a:ln>
                          <a:solidFill>
                            <a:srgbClr val="000000"/>
                          </a:solidFill>
                          <a:effectLst>
                            <a:outerShdw blurRad="38100" dist="38100" dir="2700000" algn="tl">
                              <a:srgbClr val="FFFFFF"/>
                            </a:outerShdw>
                          </a:effectLst>
                          <a:latin typeface="AENOR Fontana ND Demibold"/>
                        </a:rPr>
                        <a:t>Personal investigador con dedicaci</a:t>
                      </a:r>
                      <a:r>
                        <a:rPr kumimoji="0" lang="es-ES" sz="1800" b="1" i="0" u="none" strike="noStrike" cap="none" normalizeH="0" baseline="0" smtClean="0">
                          <a:ln>
                            <a:noFill/>
                          </a:ln>
                          <a:solidFill>
                            <a:srgbClr val="000000"/>
                          </a:solidFill>
                          <a:effectLst>
                            <a:outerShdw blurRad="38100" dist="38100" dir="2700000" algn="tl">
                              <a:srgbClr val="FFFFFF"/>
                            </a:outerShdw>
                          </a:effectLst>
                          <a:latin typeface="Verdana" pitchFamily="34" charset="0"/>
                        </a:rPr>
                        <a:t>ó</a:t>
                      </a:r>
                      <a:r>
                        <a:rPr kumimoji="0" lang="es-ES" sz="1800" b="1" i="0" u="none" strike="noStrike" cap="none" normalizeH="0" baseline="0" smtClean="0">
                          <a:ln>
                            <a:noFill/>
                          </a:ln>
                          <a:solidFill>
                            <a:srgbClr val="000000"/>
                          </a:solidFill>
                          <a:effectLst>
                            <a:outerShdw blurRad="38100" dist="38100" dir="2700000" algn="tl">
                              <a:srgbClr val="FFFFFF"/>
                            </a:outerShdw>
                          </a:effectLst>
                          <a:latin typeface="AENOR Fontana ND Demibold"/>
                        </a:rPr>
                        <a:t>n exclusiva I+D  (+17%)</a:t>
                      </a: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ES" sz="1600" b="1" i="0" u="none" strike="noStrike" cap="none" normalizeH="0" baseline="0" smtClean="0">
                          <a:ln>
                            <a:noFill/>
                          </a:ln>
                          <a:solidFill>
                            <a:srgbClr val="000000"/>
                          </a:solidFill>
                          <a:effectLst>
                            <a:outerShdw blurRad="38100" dist="38100" dir="2700000" algn="tl">
                              <a:srgbClr val="FFFFFF"/>
                            </a:outerShdw>
                          </a:effectLst>
                          <a:latin typeface="AENOR Fontana ND Demibold"/>
                        </a:rPr>
                        <a:t>42%</a:t>
                      </a: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gradFill rotWithShape="1">
                      <a:gsLst>
                        <a:gs pos="0">
                          <a:srgbClr val="666666"/>
                        </a:gs>
                        <a:gs pos="50000">
                          <a:srgbClr val="DDDDDD"/>
                        </a:gs>
                        <a:gs pos="100000">
                          <a:srgbClr val="66666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s-ES" sz="1600" b="1" i="0" u="none" strike="noStrike" cap="none" normalizeH="0" baseline="0" smtClean="0">
                        <a:ln>
                          <a:noFill/>
                        </a:ln>
                        <a:solidFill>
                          <a:srgbClr val="000000"/>
                        </a:solidFill>
                        <a:effectLst>
                          <a:outerShdw blurRad="38100" dist="38100" dir="2700000" algn="tl">
                            <a:srgbClr val="FFFFFF"/>
                          </a:outerShdw>
                        </a:effectLst>
                        <a:latin typeface="AENOR Fontana ND Demibold"/>
                      </a:endParaRP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gradFill rotWithShape="1">
                      <a:gsLst>
                        <a:gs pos="0">
                          <a:srgbClr val="666666"/>
                        </a:gs>
                        <a:gs pos="50000">
                          <a:srgbClr val="DDDDDD"/>
                        </a:gs>
                        <a:gs pos="100000">
                          <a:srgbClr val="666666"/>
                        </a:gs>
                      </a:gsLst>
                      <a:lin ang="5400000" scaled="1"/>
                    </a:gradFill>
                  </a:tcPr>
                </a:tc>
              </a:tr>
              <a:tr h="4159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ES" sz="1800" b="1" i="0" u="none" strike="noStrike" cap="none" normalizeH="0" baseline="0" smtClean="0">
                          <a:ln>
                            <a:noFill/>
                          </a:ln>
                          <a:solidFill>
                            <a:srgbClr val="000000"/>
                          </a:solidFill>
                          <a:effectLst>
                            <a:outerShdw blurRad="38100" dist="38100" dir="2700000" algn="tl">
                              <a:srgbClr val="FFFFFF"/>
                            </a:outerShdw>
                          </a:effectLst>
                          <a:latin typeface="AENOR Fontana ND Demibold"/>
                        </a:rPr>
                        <a:t>Inversiones en inmovilizado </a:t>
                      </a:r>
                      <a:r>
                        <a:rPr kumimoji="0" lang="es-ES" sz="1800" b="1" i="0" u="none" strike="noStrike" cap="none" normalizeH="0" baseline="30000" smtClean="0">
                          <a:ln>
                            <a:noFill/>
                          </a:ln>
                          <a:solidFill>
                            <a:srgbClr val="000000"/>
                          </a:solidFill>
                          <a:effectLst>
                            <a:outerShdw blurRad="38100" dist="38100" dir="2700000" algn="tl">
                              <a:srgbClr val="FFFFFF"/>
                            </a:outerShdw>
                          </a:effectLst>
                          <a:latin typeface="AENOR Fontana ND Demibold"/>
                        </a:rPr>
                        <a:t>(1)</a:t>
                      </a: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ES" sz="1600" b="1" i="0" u="none" strike="noStrike" cap="none" normalizeH="0" baseline="0" smtClean="0">
                          <a:ln>
                            <a:noFill/>
                          </a:ln>
                          <a:solidFill>
                            <a:srgbClr val="000000"/>
                          </a:solidFill>
                          <a:effectLst>
                            <a:outerShdw blurRad="38100" dist="38100" dir="2700000" algn="tl">
                              <a:srgbClr val="FFFFFF"/>
                            </a:outerShdw>
                          </a:effectLst>
                          <a:latin typeface="AENOR Fontana ND Demibold"/>
                        </a:rPr>
                        <a:t>8%</a:t>
                      </a: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sm" len="sm"/>
                      <a:tailEnd type="none" w="sm" len="sm"/>
                    </a:lnB>
                    <a:lnTlToBr>
                      <a:noFill/>
                    </a:lnTlToBr>
                    <a:lnBlToTr>
                      <a:noFill/>
                    </a:lnBlToTr>
                    <a:gradFill rotWithShape="1">
                      <a:gsLst>
                        <a:gs pos="0">
                          <a:srgbClr val="666666"/>
                        </a:gs>
                        <a:gs pos="50000">
                          <a:srgbClr val="DDDDDD"/>
                        </a:gs>
                        <a:gs pos="100000">
                          <a:srgbClr val="66666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s-ES" sz="1600" b="1" i="0" u="none" strike="noStrike" cap="none" normalizeH="0" baseline="0" smtClean="0">
                        <a:ln>
                          <a:noFill/>
                        </a:ln>
                        <a:solidFill>
                          <a:srgbClr val="000000"/>
                        </a:solidFill>
                        <a:effectLst>
                          <a:outerShdw blurRad="38100" dist="38100" dir="2700000" algn="tl">
                            <a:srgbClr val="FFFFFF"/>
                          </a:outerShdw>
                        </a:effectLst>
                        <a:latin typeface="AENOR Fontana ND Demibold"/>
                      </a:endParaRP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sm" len="sm"/>
                      <a:tailEnd type="none" w="sm" len="sm"/>
                    </a:lnB>
                    <a:lnTlToBr>
                      <a:noFill/>
                    </a:lnTlToBr>
                    <a:lnBlToTr>
                      <a:noFill/>
                    </a:lnBlToTr>
                    <a:gradFill rotWithShape="1">
                      <a:gsLst>
                        <a:gs pos="0">
                          <a:srgbClr val="666666"/>
                        </a:gs>
                        <a:gs pos="50000">
                          <a:srgbClr val="DDDDDD"/>
                        </a:gs>
                        <a:gs pos="100000">
                          <a:srgbClr val="666666"/>
                        </a:gs>
                      </a:gsLst>
                      <a:lin ang="5400000" scaled="1"/>
                    </a:gradFill>
                  </a:tcPr>
                </a:tc>
              </a:tr>
              <a:tr h="41751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ES" sz="1800" b="1" i="0" u="none" strike="noStrike" cap="none" normalizeH="0" baseline="0" smtClean="0">
                          <a:ln>
                            <a:noFill/>
                          </a:ln>
                          <a:solidFill>
                            <a:srgbClr val="000000"/>
                          </a:solidFill>
                          <a:effectLst>
                            <a:outerShdw blurRad="38100" dist="38100" dir="2700000" algn="tl">
                              <a:srgbClr val="FFFFFF"/>
                            </a:outerShdw>
                          </a:effectLst>
                          <a:latin typeface="AENOR Fontana ND Demibold"/>
                        </a:rPr>
                        <a:t>Gn </a:t>
                      </a:r>
                      <a:r>
                        <a:rPr kumimoji="0" lang="es-ES" sz="1800" b="1" i="0" u="none" strike="noStrike" cap="none" normalizeH="0" baseline="0" smtClean="0">
                          <a:ln>
                            <a:noFill/>
                          </a:ln>
                          <a:solidFill>
                            <a:srgbClr val="000000"/>
                          </a:solidFill>
                          <a:effectLst>
                            <a:outerShdw blurRad="38100" dist="38100" dir="2700000" algn="tl">
                              <a:srgbClr val="FFFFFF"/>
                            </a:outerShdw>
                          </a:effectLst>
                          <a:latin typeface="Verdana" pitchFamily="34" charset="0"/>
                        </a:rPr>
                        <a:t>–</a:t>
                      </a:r>
                      <a:r>
                        <a:rPr kumimoji="0" lang="es-ES" sz="1800" b="1" i="0" u="none" strike="noStrike" cap="none" normalizeH="0" baseline="0" smtClean="0">
                          <a:ln>
                            <a:noFill/>
                          </a:ln>
                          <a:solidFill>
                            <a:srgbClr val="000000"/>
                          </a:solidFill>
                          <a:effectLst>
                            <a:outerShdw blurRad="38100" dist="38100" dir="2700000" algn="tl">
                              <a:srgbClr val="FFFFFF"/>
                            </a:outerShdw>
                          </a:effectLst>
                          <a:latin typeface="AENOR Fontana ND Demibold"/>
                        </a:rPr>
                        <a:t> [(Gn-2+Gn-1)/2]</a:t>
                      </a:r>
                      <a:r>
                        <a:rPr kumimoji="0" lang="es-ES" sz="1800" b="1" i="0" u="none" strike="noStrike" cap="none" normalizeH="0" baseline="30000" smtClean="0">
                          <a:ln>
                            <a:noFill/>
                          </a:ln>
                          <a:solidFill>
                            <a:srgbClr val="000000"/>
                          </a:solidFill>
                          <a:effectLst>
                            <a:outerShdw blurRad="38100" dist="38100" dir="2700000" algn="tl">
                              <a:srgbClr val="FFFFFF"/>
                            </a:outerShdw>
                          </a:effectLst>
                          <a:latin typeface="AENOR Fontana ND Demibold"/>
                        </a:rPr>
                        <a:t> (2)</a:t>
                      </a:r>
                      <a:r>
                        <a:rPr kumimoji="0" lang="es-ES" sz="1800" b="1" i="0" u="none" strike="noStrike" cap="none" normalizeH="0" baseline="0" smtClean="0">
                          <a:ln>
                            <a:noFill/>
                          </a:ln>
                          <a:solidFill>
                            <a:srgbClr val="000000"/>
                          </a:solidFill>
                          <a:effectLst>
                            <a:outerShdw blurRad="38100" dist="38100" dir="2700000" algn="tl">
                              <a:srgbClr val="FFFFFF"/>
                            </a:outerShdw>
                          </a:effectLst>
                          <a:latin typeface="AENOR Fontana ND Demibold"/>
                        </a:rPr>
                        <a:t> (+17%)</a:t>
                      </a: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med" len="med"/>
                      <a:tailEnd type="none" w="lg" len="lg"/>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ES" sz="1600" b="1" i="0" u="none" strike="noStrike" cap="none" normalizeH="0" baseline="0" smtClean="0">
                          <a:ln>
                            <a:noFill/>
                          </a:ln>
                          <a:solidFill>
                            <a:srgbClr val="000000"/>
                          </a:solidFill>
                          <a:effectLst>
                            <a:outerShdw blurRad="38100" dist="38100" dir="2700000" algn="tl">
                              <a:srgbClr val="FFFFFF"/>
                            </a:outerShdw>
                          </a:effectLst>
                          <a:latin typeface="AENOR Fontana ND Demibold"/>
                        </a:rPr>
                        <a:t>42 %</a:t>
                      </a: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med" len="med"/>
                      <a:tailEnd type="none" w="lg" len="lg"/>
                    </a:lnB>
                    <a:lnTlToBr>
                      <a:noFill/>
                    </a:lnTlToBr>
                    <a:lnBlToTr>
                      <a:noFill/>
                    </a:lnBlToTr>
                    <a:gradFill rotWithShape="1">
                      <a:gsLst>
                        <a:gs pos="0">
                          <a:srgbClr val="666666"/>
                        </a:gs>
                        <a:gs pos="50000">
                          <a:srgbClr val="DDDDDD"/>
                        </a:gs>
                        <a:gs pos="100000">
                          <a:srgbClr val="66666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s-ES" sz="1600" b="1" i="0" u="none" strike="noStrike" cap="none" normalizeH="0" baseline="0" smtClean="0">
                        <a:ln>
                          <a:noFill/>
                        </a:ln>
                        <a:solidFill>
                          <a:srgbClr val="000000"/>
                        </a:solidFill>
                        <a:effectLst>
                          <a:outerShdw blurRad="38100" dist="38100" dir="2700000" algn="tl">
                            <a:srgbClr val="FFFFFF"/>
                          </a:outerShdw>
                        </a:effectLst>
                        <a:latin typeface="AENOR Fontana ND Demibold"/>
                      </a:endParaRPr>
                    </a:p>
                  </a:txBody>
                  <a:tcPr marL="99060" marR="99060" horzOverflow="overflow">
                    <a:lnL w="28575" cap="flat" cmpd="sng" algn="ctr">
                      <a:solidFill>
                        <a:srgbClr val="000000"/>
                      </a:solidFill>
                      <a:prstDash val="solid"/>
                      <a:round/>
                      <a:headEnd type="none" w="med" len="med"/>
                      <a:tailEnd type="none" w="lg" len="lg"/>
                    </a:lnL>
                    <a:lnR w="28575" cap="flat" cmpd="sng" algn="ctr">
                      <a:solidFill>
                        <a:srgbClr val="000000"/>
                      </a:solidFill>
                      <a:prstDash val="solid"/>
                      <a:round/>
                      <a:headEnd type="none" w="med" len="med"/>
                      <a:tailEnd type="none" w="lg" len="lg"/>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med" len="med"/>
                      <a:tailEnd type="none" w="lg" len="lg"/>
                    </a:lnB>
                    <a:lnTlToBr>
                      <a:noFill/>
                    </a:lnTlToBr>
                    <a:lnBlToTr>
                      <a:noFill/>
                    </a:lnBlToTr>
                    <a:gradFill rotWithShape="1">
                      <a:gsLst>
                        <a:gs pos="0">
                          <a:srgbClr val="666666"/>
                        </a:gs>
                        <a:gs pos="50000">
                          <a:srgbClr val="DDDDDD"/>
                        </a:gs>
                        <a:gs pos="100000">
                          <a:srgbClr val="666666"/>
                        </a:gs>
                      </a:gsLst>
                      <a:lin ang="5400000" scaled="1"/>
                    </a:gradFill>
                  </a:tcPr>
                </a:tc>
              </a:tr>
            </a:tbl>
          </a:graphicData>
        </a:graphic>
      </p:graphicFrame>
      <p:sp>
        <p:nvSpPr>
          <p:cNvPr id="76834" name="Rectangle 35"/>
          <p:cNvSpPr>
            <a:spLocks noChangeArrowheads="1"/>
          </p:cNvSpPr>
          <p:nvPr/>
        </p:nvSpPr>
        <p:spPr bwMode="auto">
          <a:xfrm>
            <a:off x="218415" y="5962650"/>
            <a:ext cx="9439936" cy="400050"/>
          </a:xfrm>
          <a:prstGeom prst="rect">
            <a:avLst/>
          </a:prstGeom>
          <a:noFill/>
          <a:ln w="15875">
            <a:noFill/>
            <a:miter lim="800000"/>
            <a:headEnd/>
            <a:tailEnd type="none" w="lg" len="lg"/>
          </a:ln>
        </p:spPr>
        <p:txBody>
          <a:bodyPr>
            <a:spAutoFit/>
          </a:bodyPr>
          <a:lstStyle/>
          <a:p>
            <a:r>
              <a:rPr lang="es-ES" sz="2000" b="1" baseline="30000">
                <a:solidFill>
                  <a:schemeClr val="tx2"/>
                </a:solidFill>
              </a:rPr>
              <a:t>*Temporalmente (2012-2013) limitado al 25% (RDL 12/2012) y al 50% (Ley 2/2011).</a:t>
            </a:r>
            <a:endParaRPr lang="es-ES" sz="2000" b="1">
              <a:solidFill>
                <a:srgbClr val="FF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ED51FE7A-51B5-408D-8416-188FBD8FF7DE}" type="slidenum">
              <a:rPr lang="es-ES" sz="2800">
                <a:solidFill>
                  <a:schemeClr val="folHlink"/>
                </a:solidFill>
                <a:latin typeface="+mn-lt"/>
              </a:rPr>
              <a:pPr algn="ctr">
                <a:defRPr/>
              </a:pPr>
              <a:t>15</a:t>
            </a:fld>
            <a:endParaRPr lang="es-ES" sz="2800">
              <a:solidFill>
                <a:schemeClr val="folHlink"/>
              </a:solidFill>
              <a:latin typeface="+mn-lt"/>
            </a:endParaRPr>
          </a:p>
        </p:txBody>
      </p:sp>
      <p:sp>
        <p:nvSpPr>
          <p:cNvPr id="77827" name="Rectangle 3"/>
          <p:cNvSpPr>
            <a:spLocks noChangeArrowheads="1"/>
          </p:cNvSpPr>
          <p:nvPr/>
        </p:nvSpPr>
        <p:spPr bwMode="auto">
          <a:xfrm>
            <a:off x="271727" y="1484314"/>
            <a:ext cx="9439937" cy="4537075"/>
          </a:xfrm>
          <a:prstGeom prst="rect">
            <a:avLst/>
          </a:prstGeom>
          <a:solidFill>
            <a:schemeClr val="tx1">
              <a:alpha val="70195"/>
            </a:schemeClr>
          </a:solidFill>
          <a:ln w="12700" cap="sq">
            <a:noFill/>
            <a:miter lim="800000"/>
            <a:headEnd type="none" w="sm" len="sm"/>
            <a:tailEnd type="none" w="sm" len="sm"/>
          </a:ln>
        </p:spPr>
        <p:txBody>
          <a:bodyPr wrap="none" anchor="ctr"/>
          <a:lstStyle/>
          <a:p>
            <a:pPr marL="1398588" lvl="1" indent="-609600" algn="ctr" eaLnBrk="0" hangingPunct="0"/>
            <a:endParaRPr lang="es-ES">
              <a:solidFill>
                <a:schemeClr val="tx1"/>
              </a:solidFill>
              <a:latin typeface="Times New Roman" pitchFamily="18" charset="0"/>
            </a:endParaRPr>
          </a:p>
        </p:txBody>
      </p:sp>
      <p:sp>
        <p:nvSpPr>
          <p:cNvPr id="77828" name="Rectangle 4"/>
          <p:cNvSpPr>
            <a:spLocks noGrp="1" noChangeArrowheads="1"/>
          </p:cNvSpPr>
          <p:nvPr>
            <p:ph type="body" idx="4294967295"/>
          </p:nvPr>
        </p:nvSpPr>
        <p:spPr>
          <a:xfrm>
            <a:off x="271727" y="1484313"/>
            <a:ext cx="9439937" cy="936625"/>
          </a:xfrm>
          <a:prstGeom prst="rect">
            <a:avLst/>
          </a:prstGeom>
        </p:spPr>
        <p:txBody>
          <a:bodyPr/>
          <a:lstStyle/>
          <a:p>
            <a:pPr eaLnBrk="1" hangingPunct="1">
              <a:buFont typeface="Wingdings" pitchFamily="2" charset="2"/>
              <a:buNone/>
            </a:pPr>
            <a:r>
              <a:rPr lang="es-ES_tradnl" sz="1800" b="1" smtClean="0">
                <a:solidFill>
                  <a:srgbClr val="000000"/>
                </a:solidFill>
                <a:latin typeface="AENOR Fontana ND Demibold"/>
              </a:rPr>
              <a:t>					</a:t>
            </a:r>
          </a:p>
          <a:p>
            <a:pPr lvl="1" eaLnBrk="1" hangingPunct="1"/>
            <a:endParaRPr lang="es-ES" sz="1800" b="1" smtClean="0">
              <a:solidFill>
                <a:srgbClr val="000000"/>
              </a:solidFill>
              <a:latin typeface="AENOR Fontana ND Demibold"/>
            </a:endParaRPr>
          </a:p>
          <a:p>
            <a:pPr eaLnBrk="1" hangingPunct="1"/>
            <a:endParaRPr lang="es-ES" sz="1800" b="1" smtClean="0">
              <a:solidFill>
                <a:srgbClr val="000000"/>
              </a:solidFill>
              <a:latin typeface="AENOR Fontana ND Demibold"/>
            </a:endParaRPr>
          </a:p>
        </p:txBody>
      </p:sp>
      <p:sp>
        <p:nvSpPr>
          <p:cNvPr id="77829" name="Rectangle 5"/>
          <p:cNvSpPr>
            <a:spLocks noChangeArrowheads="1"/>
          </p:cNvSpPr>
          <p:nvPr/>
        </p:nvSpPr>
        <p:spPr bwMode="auto">
          <a:xfrm>
            <a:off x="0" y="1196975"/>
            <a:ext cx="9906000" cy="5184775"/>
          </a:xfrm>
          <a:prstGeom prst="rect">
            <a:avLst/>
          </a:prstGeom>
          <a:solidFill>
            <a:srgbClr val="DDDDDD"/>
          </a:solidFill>
          <a:ln w="9525">
            <a:noFill/>
            <a:miter lim="800000"/>
            <a:headEnd/>
            <a:tailEnd/>
          </a:ln>
        </p:spPr>
        <p:txBody>
          <a:bodyPr/>
          <a:lstStyle/>
          <a:p>
            <a:pPr marL="342900" indent="-342900">
              <a:spcBef>
                <a:spcPct val="20000"/>
              </a:spcBef>
            </a:pPr>
            <a:endParaRPr lang="es-ES" sz="2000" b="1">
              <a:solidFill>
                <a:srgbClr val="000000"/>
              </a:solidFill>
              <a:latin typeface="AENOR Fontana ND Demibold"/>
            </a:endParaRPr>
          </a:p>
        </p:txBody>
      </p:sp>
      <p:sp>
        <p:nvSpPr>
          <p:cNvPr id="77830" name="Rectangle 7"/>
          <p:cNvSpPr>
            <a:spLocks noChangeArrowheads="1"/>
          </p:cNvSpPr>
          <p:nvPr/>
        </p:nvSpPr>
        <p:spPr bwMode="auto">
          <a:xfrm>
            <a:off x="194338" y="1377950"/>
            <a:ext cx="9517327" cy="4860925"/>
          </a:xfrm>
          <a:prstGeom prst="rect">
            <a:avLst/>
          </a:prstGeom>
          <a:gradFill rotWithShape="1">
            <a:gsLst>
              <a:gs pos="0">
                <a:srgbClr val="9C9F0D"/>
              </a:gs>
              <a:gs pos="50000">
                <a:srgbClr val="484A06"/>
              </a:gs>
              <a:gs pos="100000">
                <a:srgbClr val="9C9F0D"/>
              </a:gs>
            </a:gsLst>
            <a:lin ang="5400000" scaled="1"/>
          </a:gradFill>
          <a:ln w="15875">
            <a:noFill/>
            <a:miter lim="800000"/>
            <a:headEnd/>
            <a:tailEnd type="none" w="lg" len="lg"/>
          </a:ln>
        </p:spPr>
        <p:txBody>
          <a:bodyPr/>
          <a:lstStyle/>
          <a:p>
            <a:pPr>
              <a:lnSpc>
                <a:spcPct val="90000"/>
              </a:lnSpc>
              <a:spcBef>
                <a:spcPct val="30000"/>
              </a:spcBef>
            </a:pPr>
            <a:endParaRPr lang="es-ES" sz="2000" b="1" u="sng">
              <a:solidFill>
                <a:srgbClr val="FFFF00"/>
              </a:solidFill>
              <a:latin typeface="AENOR Fontana ND Demibold"/>
            </a:endParaRPr>
          </a:p>
          <a:p>
            <a:pPr>
              <a:lnSpc>
                <a:spcPct val="90000"/>
              </a:lnSpc>
              <a:spcBef>
                <a:spcPct val="30000"/>
              </a:spcBef>
            </a:pPr>
            <a:r>
              <a:rPr lang="es-ES" sz="2000" b="1" u="sng">
                <a:solidFill>
                  <a:srgbClr val="FFFF00"/>
                </a:solidFill>
                <a:latin typeface="AENOR Fontana ND Demibold"/>
              </a:rPr>
              <a:t>Conclusiones</a:t>
            </a:r>
            <a:r>
              <a:rPr lang="es-ES" sz="2000" b="1">
                <a:solidFill>
                  <a:srgbClr val="FFFF00"/>
                </a:solidFill>
                <a:latin typeface="AENOR Fontana ND Demibold"/>
              </a:rPr>
              <a:t> </a:t>
            </a:r>
          </a:p>
          <a:p>
            <a:pPr>
              <a:lnSpc>
                <a:spcPct val="90000"/>
              </a:lnSpc>
              <a:spcBef>
                <a:spcPct val="30000"/>
              </a:spcBef>
            </a:pPr>
            <a:endParaRPr lang="es-ES" sz="2000" b="1">
              <a:solidFill>
                <a:srgbClr val="FFFF00"/>
              </a:solidFill>
              <a:latin typeface="AENOR Fontana ND Demibold"/>
            </a:endParaRPr>
          </a:p>
          <a:p>
            <a:pPr marL="273050" lvl="1" indent="-93663">
              <a:lnSpc>
                <a:spcPct val="90000"/>
              </a:lnSpc>
              <a:spcBef>
                <a:spcPct val="30000"/>
              </a:spcBef>
              <a:buFontTx/>
              <a:buChar char="•"/>
            </a:pPr>
            <a:r>
              <a:rPr lang="es-ES" sz="2000" b="1">
                <a:solidFill>
                  <a:srgbClr val="FFFF00"/>
                </a:solidFill>
                <a:latin typeface="AENOR Fontana ND Demibold"/>
              </a:rPr>
              <a:t>El sistema de incentivos fiscales Español para actividades de I+D+i es uno de los más beneficiosos de los países miembros de la OCDE.</a:t>
            </a:r>
          </a:p>
          <a:p>
            <a:pPr marL="273050" lvl="1" indent="-93663">
              <a:lnSpc>
                <a:spcPct val="90000"/>
              </a:lnSpc>
              <a:spcBef>
                <a:spcPct val="30000"/>
              </a:spcBef>
              <a:buFontTx/>
              <a:buChar char="•"/>
            </a:pPr>
            <a:endParaRPr lang="es-ES" sz="2000" b="1">
              <a:solidFill>
                <a:srgbClr val="FFFF00"/>
              </a:solidFill>
              <a:latin typeface="AENOR Fontana ND Demibold"/>
            </a:endParaRPr>
          </a:p>
          <a:p>
            <a:pPr marL="273050" lvl="1" indent="-93663">
              <a:lnSpc>
                <a:spcPct val="90000"/>
              </a:lnSpc>
              <a:spcBef>
                <a:spcPct val="30000"/>
              </a:spcBef>
              <a:buFontTx/>
              <a:buChar char="•"/>
            </a:pPr>
            <a:r>
              <a:rPr lang="es-ES_tradnl" sz="2000" b="1">
                <a:solidFill>
                  <a:srgbClr val="FFFF00"/>
                </a:solidFill>
                <a:latin typeface="AENOR Fontana ND Demibold"/>
              </a:rPr>
              <a:t>No obstante, dado el contexto económico actual, desde el MINECO se estudian y proponen nuevas medidas que permitan inyectar liquidez, derivadas del crédito fiscal.</a:t>
            </a:r>
          </a:p>
          <a:p>
            <a:pPr marL="273050" lvl="1" indent="-93663">
              <a:lnSpc>
                <a:spcPct val="90000"/>
              </a:lnSpc>
              <a:spcBef>
                <a:spcPct val="30000"/>
              </a:spcBef>
            </a:pPr>
            <a:endParaRPr lang="es-ES" sz="2000" b="1">
              <a:solidFill>
                <a:srgbClr val="FFFF00"/>
              </a:solidFill>
              <a:latin typeface="AENOR Fontana ND Demibold"/>
            </a:endParaRPr>
          </a:p>
          <a:p>
            <a:pPr marL="273050" lvl="1" indent="-93663">
              <a:lnSpc>
                <a:spcPct val="90000"/>
              </a:lnSpc>
              <a:spcBef>
                <a:spcPct val="30000"/>
              </a:spcBef>
              <a:buFontTx/>
              <a:buChar char="•"/>
            </a:pPr>
            <a:r>
              <a:rPr lang="es-ES" sz="2000" b="1">
                <a:solidFill>
                  <a:srgbClr val="FFFF00"/>
                </a:solidFill>
                <a:latin typeface="AENOR Fontana ND Demibold"/>
              </a:rPr>
              <a:t>Se está generalizando su uso por parte de las empresas españolas. </a:t>
            </a:r>
          </a:p>
          <a:p>
            <a:pPr>
              <a:lnSpc>
                <a:spcPct val="90000"/>
              </a:lnSpc>
              <a:spcBef>
                <a:spcPct val="30000"/>
              </a:spcBef>
            </a:pPr>
            <a:endParaRPr lang="es-ES" sz="2000" b="1">
              <a:solidFill>
                <a:srgbClr val="FFFF00"/>
              </a:solidFill>
              <a:latin typeface="AENOR Fontana ND Demibold"/>
            </a:endParaRPr>
          </a:p>
          <a:p>
            <a:pPr>
              <a:lnSpc>
                <a:spcPct val="90000"/>
              </a:lnSpc>
              <a:spcBef>
                <a:spcPct val="30000"/>
              </a:spcBef>
            </a:pPr>
            <a:endParaRPr lang="es-ES" sz="2000">
              <a:solidFill>
                <a:srgbClr val="000000"/>
              </a:solidFill>
              <a:latin typeface="AENOR Fontana ND Demibold"/>
            </a:endParaRPr>
          </a:p>
        </p:txBody>
      </p:sp>
      <p:sp>
        <p:nvSpPr>
          <p:cNvPr id="77831" name="Rectangle 2"/>
          <p:cNvSpPr>
            <a:spLocks noChangeArrowheads="1"/>
          </p:cNvSpPr>
          <p:nvPr/>
        </p:nvSpPr>
        <p:spPr bwMode="auto">
          <a:xfrm>
            <a:off x="1363795" y="44624"/>
            <a:ext cx="7543091" cy="677108"/>
          </a:xfrm>
          <a:prstGeom prst="rect">
            <a:avLst/>
          </a:prstGeom>
          <a:noFill/>
          <a:ln w="12700" cap="sq">
            <a:noFill/>
            <a:miter lim="800000"/>
            <a:headEnd type="none" w="sm" len="sm"/>
            <a:tailEnd type="none" w="sm" len="sm"/>
          </a:ln>
        </p:spPr>
        <p:txBody>
          <a:bodyPr wrap="none">
            <a:spAutoFit/>
          </a:bodyPr>
          <a:lstStyle/>
          <a:p>
            <a:pPr eaLnBrk="0" hangingPunct="0"/>
            <a:r>
              <a:rPr kumimoji="1" lang="es-ES" b="1" dirty="0" smtClean="0">
                <a:solidFill>
                  <a:schemeClr val="tx1"/>
                </a:solidFill>
                <a:latin typeface="AENOR Fontana ND Demibold"/>
              </a:rPr>
              <a:t>1</a:t>
            </a:r>
            <a:r>
              <a:rPr kumimoji="1" lang="es-ES" b="1" dirty="0" smtClean="0">
                <a:solidFill>
                  <a:schemeClr val="bg1"/>
                </a:solidFill>
                <a:latin typeface="AENOR Fontana ND Demibold"/>
              </a:rPr>
              <a:t> </a:t>
            </a:r>
            <a:r>
              <a:rPr kumimoji="1" lang="es-ES" b="1" dirty="0" smtClean="0">
                <a:solidFill>
                  <a:schemeClr val="bg1"/>
                </a:solidFill>
                <a:latin typeface="AENOR Fontana ND Demibold"/>
              </a:rPr>
              <a:t>  </a:t>
            </a:r>
            <a:r>
              <a:rPr kumimoji="1" lang="es-ES" b="1" dirty="0" smtClean="0">
                <a:solidFill>
                  <a:schemeClr val="bg1"/>
                </a:solidFill>
                <a:latin typeface="AENOR Fontana ND Demibold"/>
              </a:rPr>
              <a:t>INCENTIVOS </a:t>
            </a:r>
            <a:r>
              <a:rPr kumimoji="1" lang="es-ES" b="1" dirty="0">
                <a:solidFill>
                  <a:schemeClr val="bg1"/>
                </a:solidFill>
                <a:latin typeface="AENOR Fontana ND"/>
              </a:rPr>
              <a:t>FISCALES</a:t>
            </a:r>
            <a:r>
              <a:rPr kumimoji="1" lang="es-ES" dirty="0">
                <a:solidFill>
                  <a:schemeClr val="bg1"/>
                </a:solidFill>
                <a:latin typeface="AENOR Fontana ND"/>
              </a:rPr>
              <a:t> </a:t>
            </a:r>
            <a:r>
              <a:rPr kumimoji="1" lang="es-ES" b="1" dirty="0">
                <a:solidFill>
                  <a:schemeClr val="bg1"/>
                </a:solidFill>
                <a:latin typeface="AENOR Fontana ND Demibold"/>
              </a:rPr>
              <a:t>POR ACTIVIDADES DE I+D+i</a:t>
            </a:r>
            <a:endParaRPr kumimoji="1" lang="es-ES_tradnl" b="1" dirty="0">
              <a:solidFill>
                <a:schemeClr val="bg1"/>
              </a:solidFill>
              <a:latin typeface="AENOR Fontana ND Demibold"/>
            </a:endParaRPr>
          </a:p>
          <a:p>
            <a:pPr marL="184150" lvl="1" eaLnBrk="0" hangingPunct="0"/>
            <a:r>
              <a:rPr kumimoji="1" lang="es-ES_tradnl" sz="2000" dirty="0">
                <a:solidFill>
                  <a:schemeClr val="bg1"/>
                </a:solidFill>
                <a:latin typeface="AENOR Fontana ND Demibold"/>
              </a:rPr>
              <a:t>  </a:t>
            </a:r>
            <a:r>
              <a:rPr kumimoji="1" lang="es-ES_tradnl" sz="2000" u="sng" dirty="0">
                <a:solidFill>
                  <a:schemeClr val="bg1"/>
                </a:solidFill>
                <a:latin typeface="AENOR Fontana ND Demibold"/>
              </a:rPr>
              <a:t>Deducciones por I+D e Innovación Tecnológica</a:t>
            </a:r>
            <a:r>
              <a:rPr kumimoji="1" lang="es-ES_tradnl" sz="2000" dirty="0">
                <a:solidFill>
                  <a:schemeClr val="bg1"/>
                </a:solidFill>
                <a:latin typeface="AENOR Fontana ND Demibold"/>
              </a:rPr>
              <a:t>: Conclusiones</a:t>
            </a:r>
            <a:endParaRPr kumimoji="1" lang="es-ES" sz="2000" dirty="0">
              <a:solidFill>
                <a:schemeClr val="bg1"/>
              </a:solidFill>
              <a:latin typeface="AENOR Fontana ND Demibold"/>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C0954AD1-4865-4381-A625-12D4C1B7A8E8}" type="slidenum">
              <a:rPr lang="es-ES" sz="2800">
                <a:solidFill>
                  <a:schemeClr val="folHlink"/>
                </a:solidFill>
                <a:latin typeface="+mn-lt"/>
              </a:rPr>
              <a:pPr algn="ctr">
                <a:defRPr/>
              </a:pPr>
              <a:t>16</a:t>
            </a:fld>
            <a:endParaRPr lang="es-ES" sz="2800">
              <a:solidFill>
                <a:schemeClr val="folHlink"/>
              </a:solidFill>
              <a:latin typeface="+mn-lt"/>
            </a:endParaRPr>
          </a:p>
        </p:txBody>
      </p:sp>
      <p:sp>
        <p:nvSpPr>
          <p:cNvPr id="78851" name="Rectangle 3"/>
          <p:cNvSpPr>
            <a:spLocks noChangeArrowheads="1"/>
          </p:cNvSpPr>
          <p:nvPr/>
        </p:nvSpPr>
        <p:spPr bwMode="auto">
          <a:xfrm>
            <a:off x="271727" y="1484314"/>
            <a:ext cx="9439937" cy="4537075"/>
          </a:xfrm>
          <a:prstGeom prst="rect">
            <a:avLst/>
          </a:prstGeom>
          <a:solidFill>
            <a:schemeClr val="tx1">
              <a:alpha val="70195"/>
            </a:schemeClr>
          </a:solidFill>
          <a:ln w="12700" cap="sq">
            <a:noFill/>
            <a:miter lim="800000"/>
            <a:headEnd type="none" w="sm" len="sm"/>
            <a:tailEnd type="none" w="sm" len="sm"/>
          </a:ln>
        </p:spPr>
        <p:txBody>
          <a:bodyPr wrap="none" anchor="ctr"/>
          <a:lstStyle/>
          <a:p>
            <a:pPr marL="1398588" lvl="1" indent="-609600" algn="ctr" eaLnBrk="0" hangingPunct="0"/>
            <a:endParaRPr lang="es-ES">
              <a:solidFill>
                <a:schemeClr val="tx1"/>
              </a:solidFill>
              <a:latin typeface="Times New Roman" pitchFamily="18" charset="0"/>
            </a:endParaRPr>
          </a:p>
        </p:txBody>
      </p:sp>
      <p:sp>
        <p:nvSpPr>
          <p:cNvPr id="78852" name="Rectangle 4"/>
          <p:cNvSpPr>
            <a:spLocks noGrp="1" noChangeArrowheads="1"/>
          </p:cNvSpPr>
          <p:nvPr>
            <p:ph type="body" idx="4294967295"/>
          </p:nvPr>
        </p:nvSpPr>
        <p:spPr>
          <a:xfrm>
            <a:off x="271727" y="1484313"/>
            <a:ext cx="9439937" cy="936625"/>
          </a:xfrm>
          <a:prstGeom prst="rect">
            <a:avLst/>
          </a:prstGeom>
        </p:spPr>
        <p:txBody>
          <a:bodyPr/>
          <a:lstStyle/>
          <a:p>
            <a:pPr eaLnBrk="1" hangingPunct="1">
              <a:buFont typeface="Wingdings" pitchFamily="2" charset="2"/>
              <a:buNone/>
            </a:pPr>
            <a:r>
              <a:rPr lang="es-ES_tradnl" sz="1800" b="1" smtClean="0">
                <a:solidFill>
                  <a:srgbClr val="000000"/>
                </a:solidFill>
                <a:latin typeface="AENOR Fontana ND Demibold"/>
              </a:rPr>
              <a:t>					</a:t>
            </a:r>
          </a:p>
          <a:p>
            <a:pPr lvl="1" eaLnBrk="1" hangingPunct="1"/>
            <a:endParaRPr lang="es-ES" sz="1800" b="1" smtClean="0">
              <a:solidFill>
                <a:srgbClr val="000000"/>
              </a:solidFill>
              <a:latin typeface="AENOR Fontana ND Demibold"/>
            </a:endParaRPr>
          </a:p>
          <a:p>
            <a:pPr eaLnBrk="1" hangingPunct="1"/>
            <a:endParaRPr lang="es-ES" sz="1800" b="1" smtClean="0">
              <a:solidFill>
                <a:srgbClr val="000000"/>
              </a:solidFill>
              <a:latin typeface="AENOR Fontana ND Demibold"/>
            </a:endParaRPr>
          </a:p>
        </p:txBody>
      </p:sp>
      <p:sp>
        <p:nvSpPr>
          <p:cNvPr id="78853" name="Rectangle 5"/>
          <p:cNvSpPr>
            <a:spLocks noChangeArrowheads="1"/>
          </p:cNvSpPr>
          <p:nvPr/>
        </p:nvSpPr>
        <p:spPr bwMode="auto">
          <a:xfrm>
            <a:off x="0" y="1196975"/>
            <a:ext cx="9906000" cy="5184775"/>
          </a:xfrm>
          <a:prstGeom prst="rect">
            <a:avLst/>
          </a:prstGeom>
          <a:solidFill>
            <a:srgbClr val="DDDDDD"/>
          </a:solidFill>
          <a:ln w="9525">
            <a:noFill/>
            <a:miter lim="800000"/>
            <a:headEnd/>
            <a:tailEnd/>
          </a:ln>
        </p:spPr>
        <p:txBody>
          <a:bodyPr/>
          <a:lstStyle/>
          <a:p>
            <a:pPr marL="342900" indent="-342900">
              <a:spcBef>
                <a:spcPct val="20000"/>
              </a:spcBef>
            </a:pPr>
            <a:endParaRPr lang="es-ES" sz="2000" b="1">
              <a:solidFill>
                <a:srgbClr val="000000"/>
              </a:solidFill>
              <a:latin typeface="AENOR Fontana ND Demibold"/>
            </a:endParaRPr>
          </a:p>
        </p:txBody>
      </p:sp>
      <p:sp>
        <p:nvSpPr>
          <p:cNvPr id="29702" name="Rectangle 7"/>
          <p:cNvSpPr>
            <a:spLocks noChangeArrowheads="1"/>
          </p:cNvSpPr>
          <p:nvPr/>
        </p:nvSpPr>
        <p:spPr bwMode="auto">
          <a:xfrm>
            <a:off x="194338" y="1196975"/>
            <a:ext cx="9517327" cy="5194300"/>
          </a:xfrm>
          <a:prstGeom prst="rect">
            <a:avLst/>
          </a:prstGeom>
          <a:gradFill rotWithShape="1">
            <a:gsLst>
              <a:gs pos="0">
                <a:srgbClr val="56604C"/>
              </a:gs>
              <a:gs pos="50000">
                <a:srgbClr val="484A06"/>
              </a:gs>
              <a:gs pos="100000">
                <a:srgbClr val="9C9F0D"/>
              </a:gs>
            </a:gsLst>
            <a:lin ang="5400000" scaled="1"/>
          </a:gradFill>
          <a:ln w="15875">
            <a:noFill/>
            <a:miter lim="800000"/>
            <a:headEnd/>
            <a:tailEnd type="none" w="lg" len="lg"/>
          </a:ln>
        </p:spPr>
        <p:txBody>
          <a:bodyPr/>
          <a:lstStyle/>
          <a:p>
            <a:pPr>
              <a:lnSpc>
                <a:spcPct val="90000"/>
              </a:lnSpc>
              <a:spcBef>
                <a:spcPct val="30000"/>
              </a:spcBef>
              <a:defRPr/>
            </a:pPr>
            <a:endParaRPr lang="es-ES" sz="1000" b="1" dirty="0">
              <a:solidFill>
                <a:srgbClr val="FFFF00"/>
              </a:solidFill>
              <a:latin typeface="AENOR Fontana ND Demibold"/>
            </a:endParaRPr>
          </a:p>
          <a:p>
            <a:pPr>
              <a:lnSpc>
                <a:spcPct val="90000"/>
              </a:lnSpc>
              <a:spcBef>
                <a:spcPct val="30000"/>
              </a:spcBef>
              <a:defRPr/>
            </a:pPr>
            <a:r>
              <a:rPr lang="es-ES" sz="2000" b="1" u="sng" dirty="0">
                <a:solidFill>
                  <a:srgbClr val="FFFF00"/>
                </a:solidFill>
                <a:latin typeface="AENOR Fontana ND Demibold"/>
              </a:rPr>
              <a:t>Posibles causas de la no aplicación masiva de estas deducciones</a:t>
            </a:r>
            <a:r>
              <a:rPr lang="es-ES" sz="2000" b="1" dirty="0">
                <a:solidFill>
                  <a:srgbClr val="FFFF00"/>
                </a:solidFill>
                <a:latin typeface="AENOR Fontana ND Demibold"/>
              </a:rPr>
              <a:t>.</a:t>
            </a:r>
          </a:p>
          <a:p>
            <a:pPr>
              <a:lnSpc>
                <a:spcPct val="90000"/>
              </a:lnSpc>
              <a:spcBef>
                <a:spcPct val="30000"/>
              </a:spcBef>
              <a:defRPr/>
            </a:pPr>
            <a:endParaRPr lang="es-ES" sz="2000" b="1" dirty="0">
              <a:solidFill>
                <a:srgbClr val="FFFF00"/>
              </a:solidFill>
              <a:latin typeface="AENOR Fontana ND Demibold"/>
            </a:endParaRPr>
          </a:p>
          <a:p>
            <a:pPr marL="273050" lvl="1" indent="-93663">
              <a:lnSpc>
                <a:spcPct val="90000"/>
              </a:lnSpc>
              <a:spcBef>
                <a:spcPct val="30000"/>
              </a:spcBef>
              <a:defRPr/>
            </a:pPr>
            <a:r>
              <a:rPr lang="es-ES" sz="2000" b="1" dirty="0">
                <a:solidFill>
                  <a:srgbClr val="FFFF00"/>
                </a:solidFill>
                <a:latin typeface="AENOR Fontana ND Demibold"/>
              </a:rPr>
              <a:t> </a:t>
            </a:r>
            <a:r>
              <a:rPr lang="es-ES" sz="2000" b="1" dirty="0">
                <a:solidFill>
                  <a:srgbClr val="FFFF99"/>
                </a:solidFill>
                <a:latin typeface="AENOR Fontana ND Demibold"/>
              </a:rPr>
              <a:t>1.- Desconocimiento de las deducciones .</a:t>
            </a:r>
          </a:p>
          <a:p>
            <a:pPr marL="273050" lvl="1" indent="-93663">
              <a:lnSpc>
                <a:spcPct val="90000"/>
              </a:lnSpc>
              <a:spcBef>
                <a:spcPct val="30000"/>
              </a:spcBef>
              <a:defRPr/>
            </a:pPr>
            <a:endParaRPr lang="es-ES" sz="1000" b="1" dirty="0">
              <a:solidFill>
                <a:srgbClr val="FFFF99"/>
              </a:solidFill>
              <a:latin typeface="AENOR Fontana ND Demibold"/>
            </a:endParaRPr>
          </a:p>
          <a:p>
            <a:pPr marL="273050" lvl="1" indent="-93663">
              <a:lnSpc>
                <a:spcPct val="90000"/>
              </a:lnSpc>
              <a:spcBef>
                <a:spcPct val="30000"/>
              </a:spcBef>
              <a:defRPr/>
            </a:pPr>
            <a:r>
              <a:rPr lang="es-ES" sz="2000" b="1" dirty="0">
                <a:solidFill>
                  <a:srgbClr val="FFFF99"/>
                </a:solidFill>
                <a:latin typeface="AENOR Fontana ND Demibold"/>
              </a:rPr>
              <a:t> 2.- Dificultad de identificar y calificar las actividades de I+D o </a:t>
            </a:r>
            <a:r>
              <a:rPr lang="es-ES" sz="2000" b="1" dirty="0" err="1">
                <a:solidFill>
                  <a:srgbClr val="FFFF99"/>
                </a:solidFill>
                <a:latin typeface="AENOR Fontana ND Demibold"/>
              </a:rPr>
              <a:t>iT</a:t>
            </a:r>
            <a:r>
              <a:rPr lang="es-ES" sz="2000" b="1" dirty="0">
                <a:solidFill>
                  <a:srgbClr val="FFFF99"/>
                </a:solidFill>
                <a:latin typeface="AENOR Fontana ND Demibold"/>
              </a:rPr>
              <a:t>, y de documentar los proyectos y gastos asociados =&gt; consultoras, personal gestión innovación.</a:t>
            </a:r>
          </a:p>
          <a:p>
            <a:pPr marL="273050" lvl="1" indent="-93663">
              <a:lnSpc>
                <a:spcPct val="90000"/>
              </a:lnSpc>
              <a:spcBef>
                <a:spcPct val="30000"/>
              </a:spcBef>
              <a:defRPr/>
            </a:pPr>
            <a:endParaRPr lang="es-ES" sz="1000" b="1" dirty="0">
              <a:solidFill>
                <a:srgbClr val="FFFF00"/>
              </a:solidFill>
              <a:latin typeface="AENOR Fontana ND Demibold"/>
            </a:endParaRPr>
          </a:p>
          <a:p>
            <a:pPr marL="273050" lvl="1" indent="-93663">
              <a:lnSpc>
                <a:spcPct val="90000"/>
              </a:lnSpc>
              <a:spcBef>
                <a:spcPct val="30000"/>
              </a:spcBef>
              <a:defRPr/>
            </a:pPr>
            <a:r>
              <a:rPr lang="es-ES" sz="2000" b="1" dirty="0">
                <a:solidFill>
                  <a:srgbClr val="FFFF00"/>
                </a:solidFill>
                <a:latin typeface="AENOR Fontana ND Demibold"/>
              </a:rPr>
              <a:t> 3.- Barreras internas por repercusión coste gestión deducción (ya sea con medios propios o ajenos).</a:t>
            </a:r>
          </a:p>
          <a:p>
            <a:pPr marL="273050" lvl="1" indent="-93663">
              <a:lnSpc>
                <a:spcPct val="90000"/>
              </a:lnSpc>
              <a:spcBef>
                <a:spcPct val="30000"/>
              </a:spcBef>
              <a:defRPr/>
            </a:pPr>
            <a:endParaRPr lang="es-ES" sz="1000" b="1" dirty="0">
              <a:solidFill>
                <a:srgbClr val="FFFF00"/>
              </a:solidFill>
              <a:latin typeface="AENOR Fontana ND Demibold"/>
            </a:endParaRPr>
          </a:p>
          <a:p>
            <a:pPr marL="273050" lvl="1" indent="-93663">
              <a:lnSpc>
                <a:spcPct val="90000"/>
              </a:lnSpc>
              <a:spcBef>
                <a:spcPct val="30000"/>
              </a:spcBef>
              <a:defRPr/>
            </a:pPr>
            <a:r>
              <a:rPr lang="es-ES" sz="2000" b="1" dirty="0">
                <a:solidFill>
                  <a:srgbClr val="FFFF00"/>
                </a:solidFill>
                <a:latin typeface="AENOR Fontana ND Demibold"/>
              </a:rPr>
              <a:t> 4.- La creencia de que es necesario disponer de una Unidad de I+D.</a:t>
            </a:r>
          </a:p>
          <a:p>
            <a:pPr marL="407987" lvl="1" indent="-228600">
              <a:lnSpc>
                <a:spcPct val="90000"/>
              </a:lnSpc>
              <a:spcBef>
                <a:spcPct val="30000"/>
              </a:spcBef>
              <a:defRPr/>
            </a:pPr>
            <a:endParaRPr lang="es-ES" sz="1000" b="1" dirty="0">
              <a:solidFill>
                <a:srgbClr val="FFFF00"/>
              </a:solidFill>
              <a:latin typeface="AENOR Fontana ND Demibold"/>
            </a:endParaRPr>
          </a:p>
          <a:p>
            <a:pPr marL="636587" lvl="1" indent="-457200">
              <a:lnSpc>
                <a:spcPct val="90000"/>
              </a:lnSpc>
              <a:spcBef>
                <a:spcPct val="30000"/>
              </a:spcBef>
              <a:defRPr/>
            </a:pPr>
            <a:r>
              <a:rPr lang="es-ES" sz="2000" b="1" dirty="0">
                <a:solidFill>
                  <a:srgbClr val="FFFF00"/>
                </a:solidFill>
                <a:latin typeface="AENOR Fontana ND Demibold"/>
              </a:rPr>
              <a:t> </a:t>
            </a:r>
            <a:r>
              <a:rPr lang="es-ES" sz="2000" b="1" dirty="0">
                <a:solidFill>
                  <a:schemeClr val="accent1">
                    <a:lumMod val="25000"/>
                  </a:schemeClr>
                </a:solidFill>
                <a:latin typeface="AENOR Fontana ND Demibold"/>
              </a:rPr>
              <a:t>5.- Sensación de inseguridad jurídica ante inspecciones fiscales.</a:t>
            </a:r>
          </a:p>
          <a:p>
            <a:pPr marL="636587" lvl="1" indent="-457200">
              <a:lnSpc>
                <a:spcPct val="90000"/>
              </a:lnSpc>
              <a:spcBef>
                <a:spcPct val="30000"/>
              </a:spcBef>
              <a:defRPr/>
            </a:pPr>
            <a:endParaRPr lang="es-ES" sz="1000" b="1" dirty="0">
              <a:solidFill>
                <a:schemeClr val="accent1">
                  <a:lumMod val="25000"/>
                </a:schemeClr>
              </a:solidFill>
              <a:latin typeface="AENOR Fontana ND Demibold"/>
            </a:endParaRPr>
          </a:p>
          <a:p>
            <a:pPr marL="636587" lvl="1" indent="-457200">
              <a:lnSpc>
                <a:spcPct val="90000"/>
              </a:lnSpc>
              <a:spcBef>
                <a:spcPct val="30000"/>
              </a:spcBef>
              <a:defRPr/>
            </a:pPr>
            <a:r>
              <a:rPr lang="es-ES" sz="2000" b="1" dirty="0">
                <a:solidFill>
                  <a:schemeClr val="accent1">
                    <a:lumMod val="25000"/>
                  </a:schemeClr>
                </a:solidFill>
                <a:latin typeface="AENOR Fontana ND Demibold"/>
              </a:rPr>
              <a:t> 6.- Sensación de falta de confidencialidad a la hora de emplear mecanismos para aportar seguridad jurídica. </a:t>
            </a:r>
          </a:p>
          <a:p>
            <a:pPr>
              <a:lnSpc>
                <a:spcPct val="90000"/>
              </a:lnSpc>
              <a:spcBef>
                <a:spcPct val="30000"/>
              </a:spcBef>
              <a:defRPr/>
            </a:pPr>
            <a:endParaRPr lang="es-ES" sz="2000" dirty="0">
              <a:solidFill>
                <a:srgbClr val="000000"/>
              </a:solidFill>
              <a:latin typeface="AENOR Fontana ND Demibold"/>
            </a:endParaRPr>
          </a:p>
        </p:txBody>
      </p:sp>
      <p:sp>
        <p:nvSpPr>
          <p:cNvPr id="78855" name="Rectangle 2"/>
          <p:cNvSpPr>
            <a:spLocks noChangeArrowheads="1"/>
          </p:cNvSpPr>
          <p:nvPr/>
        </p:nvSpPr>
        <p:spPr bwMode="auto">
          <a:xfrm>
            <a:off x="1363795" y="44624"/>
            <a:ext cx="7543091" cy="677108"/>
          </a:xfrm>
          <a:prstGeom prst="rect">
            <a:avLst/>
          </a:prstGeom>
          <a:noFill/>
          <a:ln w="12700" cap="sq">
            <a:noFill/>
            <a:miter lim="800000"/>
            <a:headEnd type="none" w="sm" len="sm"/>
            <a:tailEnd type="none" w="sm" len="sm"/>
          </a:ln>
        </p:spPr>
        <p:txBody>
          <a:bodyPr wrap="none">
            <a:spAutoFit/>
          </a:bodyPr>
          <a:lstStyle/>
          <a:p>
            <a:pPr eaLnBrk="0" hangingPunct="0"/>
            <a:r>
              <a:rPr kumimoji="1" lang="es-ES" b="1" dirty="0" smtClean="0">
                <a:solidFill>
                  <a:schemeClr val="tx1"/>
                </a:solidFill>
                <a:latin typeface="AENOR Fontana ND Demibold"/>
              </a:rPr>
              <a:t>1</a:t>
            </a:r>
            <a:r>
              <a:rPr kumimoji="1" lang="es-ES" b="1" dirty="0" smtClean="0">
                <a:solidFill>
                  <a:schemeClr val="bg1"/>
                </a:solidFill>
                <a:latin typeface="AENOR Fontana ND Demibold"/>
              </a:rPr>
              <a:t> </a:t>
            </a:r>
            <a:r>
              <a:rPr kumimoji="1" lang="es-ES" b="1" dirty="0" smtClean="0">
                <a:solidFill>
                  <a:schemeClr val="bg1"/>
                </a:solidFill>
                <a:latin typeface="AENOR Fontana ND Demibold"/>
              </a:rPr>
              <a:t>  </a:t>
            </a:r>
            <a:r>
              <a:rPr kumimoji="1" lang="es-ES" b="1" dirty="0" smtClean="0">
                <a:solidFill>
                  <a:schemeClr val="bg1"/>
                </a:solidFill>
                <a:latin typeface="AENOR Fontana ND Demibold"/>
              </a:rPr>
              <a:t>INCENTIVOS </a:t>
            </a:r>
            <a:r>
              <a:rPr kumimoji="1" lang="es-ES" b="1" dirty="0">
                <a:solidFill>
                  <a:schemeClr val="bg1"/>
                </a:solidFill>
                <a:latin typeface="AENOR Fontana ND"/>
              </a:rPr>
              <a:t>FISCALES</a:t>
            </a:r>
            <a:r>
              <a:rPr kumimoji="1" lang="es-ES" dirty="0">
                <a:solidFill>
                  <a:schemeClr val="bg1"/>
                </a:solidFill>
                <a:latin typeface="AENOR Fontana ND"/>
              </a:rPr>
              <a:t> </a:t>
            </a:r>
            <a:r>
              <a:rPr kumimoji="1" lang="es-ES" b="1" dirty="0">
                <a:solidFill>
                  <a:schemeClr val="bg1"/>
                </a:solidFill>
                <a:latin typeface="AENOR Fontana ND Demibold"/>
              </a:rPr>
              <a:t>POR ACTIVIDADES DE I+D+i</a:t>
            </a:r>
            <a:endParaRPr kumimoji="1" lang="es-ES_tradnl" b="1" dirty="0">
              <a:solidFill>
                <a:schemeClr val="bg1"/>
              </a:solidFill>
              <a:latin typeface="AENOR Fontana ND Demibold"/>
            </a:endParaRPr>
          </a:p>
          <a:p>
            <a:pPr marL="184150" lvl="1" eaLnBrk="0" hangingPunct="0"/>
            <a:r>
              <a:rPr kumimoji="1" lang="es-ES_tradnl" sz="2000" dirty="0">
                <a:solidFill>
                  <a:schemeClr val="bg1"/>
                </a:solidFill>
                <a:latin typeface="AENOR Fontana ND Demibold"/>
              </a:rPr>
              <a:t>  </a:t>
            </a:r>
            <a:r>
              <a:rPr kumimoji="1" lang="es-ES_tradnl" sz="2000" u="sng" dirty="0">
                <a:solidFill>
                  <a:schemeClr val="bg1"/>
                </a:solidFill>
                <a:latin typeface="AENOR Fontana ND Demibold"/>
              </a:rPr>
              <a:t>Deducciones por I+D e Innovación Tecnológica</a:t>
            </a:r>
            <a:r>
              <a:rPr kumimoji="1" lang="es-ES_tradnl" sz="2000" dirty="0">
                <a:solidFill>
                  <a:schemeClr val="bg1"/>
                </a:solidFill>
                <a:latin typeface="AENOR Fontana ND Demibold"/>
              </a:rPr>
              <a:t>: Conclusiones</a:t>
            </a:r>
            <a:endParaRPr kumimoji="1" lang="es-ES" sz="2000" dirty="0">
              <a:solidFill>
                <a:schemeClr val="bg1"/>
              </a:solidFill>
              <a:latin typeface="AENOR Fontana ND Demibold"/>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2 Marcador de número de diapositiva"/>
          <p:cNvSpPr txBox="1">
            <a:spLocks noGrp="1"/>
          </p:cNvSpPr>
          <p:nvPr/>
        </p:nvSpPr>
        <p:spPr bwMode="auto">
          <a:xfrm>
            <a:off x="194338" y="333375"/>
            <a:ext cx="937286" cy="476250"/>
          </a:xfrm>
          <a:prstGeom prst="rect">
            <a:avLst/>
          </a:prstGeom>
          <a:noFill/>
          <a:ln w="9525">
            <a:noFill/>
            <a:miter lim="800000"/>
            <a:headEnd/>
            <a:tailEnd/>
          </a:ln>
        </p:spPr>
        <p:txBody>
          <a:bodyPr/>
          <a:lstStyle/>
          <a:p>
            <a:pPr algn="ctr"/>
            <a:fld id="{30E85DB4-F774-41C3-B041-79768DE20B53}" type="slidenum">
              <a:rPr lang="es-ES" sz="2800">
                <a:solidFill>
                  <a:schemeClr val="tx1"/>
                </a:solidFill>
                <a:latin typeface="Arial Rounded MT Bold" pitchFamily="34" charset="0"/>
              </a:rPr>
              <a:pPr algn="ctr"/>
              <a:t>17</a:t>
            </a:fld>
            <a:endParaRPr lang="es-ES" sz="2800">
              <a:solidFill>
                <a:schemeClr val="tx1"/>
              </a:solidFill>
              <a:latin typeface="Arial Rounded MT Bold" pitchFamily="34" charset="0"/>
            </a:endParaRPr>
          </a:p>
        </p:txBody>
      </p:sp>
      <p:sp>
        <p:nvSpPr>
          <p:cNvPr id="123908" name="Rectangle 2"/>
          <p:cNvSpPr>
            <a:spLocks noChangeArrowheads="1"/>
          </p:cNvSpPr>
          <p:nvPr/>
        </p:nvSpPr>
        <p:spPr bwMode="auto">
          <a:xfrm>
            <a:off x="795370" y="188640"/>
            <a:ext cx="8838150" cy="830997"/>
          </a:xfrm>
          <a:prstGeom prst="rect">
            <a:avLst/>
          </a:prstGeom>
          <a:noFill/>
          <a:ln w="12700" cap="sq">
            <a:noFill/>
            <a:miter lim="800000"/>
            <a:headEnd type="none" w="sm" len="sm"/>
            <a:tailEnd type="none" w="sm" len="sm"/>
          </a:ln>
        </p:spPr>
        <p:txBody>
          <a:bodyPr wrap="square">
            <a:spAutoFit/>
          </a:bodyPr>
          <a:lstStyle/>
          <a:p>
            <a:pPr>
              <a:spcBef>
                <a:spcPct val="20000"/>
              </a:spcBef>
              <a:buClr>
                <a:schemeClr val="folHlink"/>
              </a:buClr>
              <a:buSzPct val="60000"/>
              <a:buFont typeface="Wingdings" pitchFamily="2" charset="2"/>
              <a:buNone/>
            </a:pPr>
            <a:r>
              <a:rPr kumimoji="1" lang="es-ES" sz="2400" b="1" dirty="0" smtClean="0">
                <a:solidFill>
                  <a:schemeClr val="bg1"/>
                </a:solidFill>
                <a:latin typeface="AENOR Fontana ND"/>
              </a:rPr>
              <a:t>Las novedades de la ley de apoyo a </a:t>
            </a:r>
            <a:r>
              <a:rPr kumimoji="1" lang="es-ES" sz="2400" b="1" dirty="0" smtClean="0">
                <a:solidFill>
                  <a:schemeClr val="bg1"/>
                </a:solidFill>
                <a:latin typeface="AENOR Fontana ND"/>
              </a:rPr>
              <a:t>los emprendedores</a:t>
            </a:r>
            <a:endParaRPr kumimoji="1" lang="es-ES_tradnl" sz="2400" dirty="0">
              <a:solidFill>
                <a:schemeClr val="bg1"/>
              </a:solidFill>
              <a:latin typeface="AENOR Fontana ND"/>
            </a:endParaRPr>
          </a:p>
          <a:p>
            <a:pPr>
              <a:spcBef>
                <a:spcPct val="20000"/>
              </a:spcBef>
              <a:buClr>
                <a:schemeClr val="folHlink"/>
              </a:buClr>
              <a:buSzPct val="60000"/>
              <a:buFont typeface="Wingdings" pitchFamily="2" charset="2"/>
              <a:buNone/>
            </a:pPr>
            <a:r>
              <a:rPr kumimoji="1" lang="es-ES_tradnl" sz="2000" dirty="0">
                <a:solidFill>
                  <a:srgbClr val="000000"/>
                </a:solidFill>
                <a:latin typeface="AENOR Fontana ND Demibold"/>
              </a:rPr>
              <a:t>    </a:t>
            </a:r>
            <a:endParaRPr kumimoji="1" lang="es-ES" sz="2000" u="sng" dirty="0">
              <a:solidFill>
                <a:srgbClr val="000000"/>
              </a:solidFill>
              <a:latin typeface="AENOR Fontana ND Demibold"/>
            </a:endParaRPr>
          </a:p>
        </p:txBody>
      </p:sp>
      <p:sp>
        <p:nvSpPr>
          <p:cNvPr id="123910" name="Rectangle 2"/>
          <p:cNvSpPr>
            <a:spLocks noChangeArrowheads="1"/>
          </p:cNvSpPr>
          <p:nvPr/>
        </p:nvSpPr>
        <p:spPr bwMode="auto">
          <a:xfrm>
            <a:off x="741231" y="1520825"/>
            <a:ext cx="7684029" cy="400050"/>
          </a:xfrm>
          <a:prstGeom prst="rect">
            <a:avLst/>
          </a:prstGeom>
          <a:noFill/>
          <a:ln w="12700" cap="sq">
            <a:noFill/>
            <a:miter lim="800000"/>
            <a:headEnd type="none" w="sm" len="sm"/>
            <a:tailEnd type="none" w="sm" len="sm"/>
          </a:ln>
        </p:spPr>
        <p:txBody>
          <a:bodyPr>
            <a:spAutoFit/>
          </a:bodyPr>
          <a:lstStyle/>
          <a:p>
            <a:pPr algn="just">
              <a:buClr>
                <a:schemeClr val="bg2"/>
              </a:buClr>
              <a:buSzPct val="75000"/>
              <a:buFont typeface="Wingdings" pitchFamily="2" charset="2"/>
              <a:buNone/>
            </a:pPr>
            <a:r>
              <a:rPr kumimoji="1" lang="es-ES_tradnl" sz="2000">
                <a:solidFill>
                  <a:srgbClr val="000000"/>
                </a:solidFill>
                <a:latin typeface="AENOR Fontana ND Demibold"/>
              </a:rPr>
              <a:t> </a:t>
            </a:r>
            <a:endParaRPr kumimoji="1" lang="es-ES" sz="1400">
              <a:solidFill>
                <a:srgbClr val="660033"/>
              </a:solidFill>
              <a:latin typeface="AENOR Fontana ND Demibold"/>
            </a:endParaRPr>
          </a:p>
        </p:txBody>
      </p:sp>
      <p:sp>
        <p:nvSpPr>
          <p:cNvPr id="7" name="6 CuadroTexto"/>
          <p:cNvSpPr txBox="1"/>
          <p:nvPr/>
        </p:nvSpPr>
        <p:spPr>
          <a:xfrm>
            <a:off x="824541" y="980728"/>
            <a:ext cx="5928659" cy="5293757"/>
          </a:xfrm>
          <a:prstGeom prst="rect">
            <a:avLst/>
          </a:prstGeom>
          <a:noFill/>
        </p:spPr>
        <p:txBody>
          <a:bodyPr wrap="square" rtlCol="0">
            <a:spAutoFit/>
          </a:bodyPr>
          <a:lstStyle/>
          <a:p>
            <a:r>
              <a:rPr lang="es-ES" sz="2800" dirty="0" smtClean="0"/>
              <a:t>Próximas innovaciones:</a:t>
            </a:r>
          </a:p>
          <a:p>
            <a:endParaRPr lang="es-ES" dirty="0" smtClean="0"/>
          </a:p>
          <a:p>
            <a:r>
              <a:rPr lang="es-ES" sz="4000" dirty="0" smtClean="0"/>
              <a:t>DEL </a:t>
            </a:r>
            <a:r>
              <a:rPr lang="es-ES" sz="4000" dirty="0" smtClean="0"/>
              <a:t>“</a:t>
            </a:r>
            <a:r>
              <a:rPr lang="es-ES" sz="4000" dirty="0" smtClean="0">
                <a:solidFill>
                  <a:schemeClr val="bg1"/>
                </a:solidFill>
              </a:rPr>
              <a:t>Del CRÉDITO</a:t>
            </a:r>
            <a:r>
              <a:rPr lang="es-ES" sz="4000" dirty="0" smtClean="0">
                <a:solidFill>
                  <a:schemeClr val="bg1"/>
                </a:solidFill>
              </a:rPr>
              <a:t>”</a:t>
            </a:r>
          </a:p>
          <a:p>
            <a:endParaRPr lang="es-ES" dirty="0" smtClean="0">
              <a:solidFill>
                <a:schemeClr val="bg1"/>
              </a:solidFill>
            </a:endParaRPr>
          </a:p>
          <a:p>
            <a:endParaRPr lang="es-ES" dirty="0" smtClean="0">
              <a:solidFill>
                <a:schemeClr val="bg1"/>
              </a:solidFill>
            </a:endParaRPr>
          </a:p>
          <a:p>
            <a:endParaRPr lang="es-ES" dirty="0" smtClean="0">
              <a:solidFill>
                <a:schemeClr val="bg1"/>
              </a:solidFill>
            </a:endParaRPr>
          </a:p>
          <a:p>
            <a:endParaRPr lang="es-ES" dirty="0" smtClean="0">
              <a:solidFill>
                <a:schemeClr val="bg1"/>
              </a:solidFill>
            </a:endParaRPr>
          </a:p>
          <a:p>
            <a:endParaRPr lang="es-ES" dirty="0" smtClean="0">
              <a:solidFill>
                <a:schemeClr val="bg1"/>
              </a:solidFill>
            </a:endParaRPr>
          </a:p>
          <a:p>
            <a:endParaRPr lang="es-ES" dirty="0" smtClean="0">
              <a:solidFill>
                <a:schemeClr val="bg1"/>
              </a:solidFill>
            </a:endParaRPr>
          </a:p>
          <a:p>
            <a:endParaRPr lang="es-ES" dirty="0" smtClean="0">
              <a:solidFill>
                <a:schemeClr val="bg1"/>
              </a:solidFill>
            </a:endParaRPr>
          </a:p>
          <a:p>
            <a:endParaRPr lang="es-ES" dirty="0" smtClean="0">
              <a:solidFill>
                <a:schemeClr val="bg1"/>
              </a:solidFill>
            </a:endParaRPr>
          </a:p>
          <a:p>
            <a:endParaRPr lang="es-ES" dirty="0" smtClean="0">
              <a:solidFill>
                <a:schemeClr val="bg1"/>
              </a:solidFill>
            </a:endParaRPr>
          </a:p>
          <a:p>
            <a:endParaRPr lang="es-ES" dirty="0" smtClean="0">
              <a:solidFill>
                <a:schemeClr val="bg1"/>
              </a:solidFill>
            </a:endParaRPr>
          </a:p>
          <a:p>
            <a:endParaRPr lang="es-ES" dirty="0" smtClean="0"/>
          </a:p>
          <a:p>
            <a:endParaRPr lang="es-ES" dirty="0" smtClean="0"/>
          </a:p>
          <a:p>
            <a:endParaRPr lang="es-ES" dirty="0" smtClean="0"/>
          </a:p>
          <a:p>
            <a:endParaRPr lang="es-ES" dirty="0" smtClean="0"/>
          </a:p>
        </p:txBody>
      </p:sp>
      <p:pic>
        <p:nvPicPr>
          <p:cNvPr id="113666" name="Picture 2" descr="https://encrypted-tbn0.gstatic.com/images?q=tbn:ANd9GcRDfYhOyjNxzRB6w_YkCZSLFOn7KCwIfmZOESpDZOI5n853wosa-A"/>
          <p:cNvPicPr>
            <a:picLocks noChangeAspect="1" noChangeArrowheads="1"/>
          </p:cNvPicPr>
          <p:nvPr/>
        </p:nvPicPr>
        <p:blipFill>
          <a:blip r:embed="rId3" cstate="print"/>
          <a:srcRect/>
          <a:stretch>
            <a:fillRect/>
          </a:stretch>
        </p:blipFill>
        <p:spPr bwMode="auto">
          <a:xfrm>
            <a:off x="1910663" y="3068960"/>
            <a:ext cx="2672556" cy="1857376"/>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2 Marcador de número de diapositiva"/>
          <p:cNvSpPr txBox="1">
            <a:spLocks noGrp="1"/>
          </p:cNvSpPr>
          <p:nvPr/>
        </p:nvSpPr>
        <p:spPr bwMode="auto">
          <a:xfrm>
            <a:off x="194338" y="333375"/>
            <a:ext cx="937286" cy="476250"/>
          </a:xfrm>
          <a:prstGeom prst="rect">
            <a:avLst/>
          </a:prstGeom>
          <a:noFill/>
          <a:ln w="9525">
            <a:noFill/>
            <a:miter lim="800000"/>
            <a:headEnd/>
            <a:tailEnd/>
          </a:ln>
        </p:spPr>
        <p:txBody>
          <a:bodyPr/>
          <a:lstStyle/>
          <a:p>
            <a:pPr algn="ctr"/>
            <a:fld id="{30E85DB4-F774-41C3-B041-79768DE20B53}" type="slidenum">
              <a:rPr lang="es-ES" sz="2800">
                <a:solidFill>
                  <a:schemeClr val="tx1"/>
                </a:solidFill>
                <a:latin typeface="Arial Rounded MT Bold" pitchFamily="34" charset="0"/>
              </a:rPr>
              <a:pPr algn="ctr"/>
              <a:t>18</a:t>
            </a:fld>
            <a:endParaRPr lang="es-ES" sz="2800">
              <a:solidFill>
                <a:schemeClr val="tx1"/>
              </a:solidFill>
              <a:latin typeface="Arial Rounded MT Bold" pitchFamily="34" charset="0"/>
            </a:endParaRPr>
          </a:p>
        </p:txBody>
      </p:sp>
      <p:sp>
        <p:nvSpPr>
          <p:cNvPr id="123910" name="Rectangle 2"/>
          <p:cNvSpPr>
            <a:spLocks noChangeArrowheads="1"/>
          </p:cNvSpPr>
          <p:nvPr/>
        </p:nvSpPr>
        <p:spPr bwMode="auto">
          <a:xfrm>
            <a:off x="741231" y="1520825"/>
            <a:ext cx="7684029" cy="400050"/>
          </a:xfrm>
          <a:prstGeom prst="rect">
            <a:avLst/>
          </a:prstGeom>
          <a:noFill/>
          <a:ln w="12700" cap="sq">
            <a:noFill/>
            <a:miter lim="800000"/>
            <a:headEnd type="none" w="sm" len="sm"/>
            <a:tailEnd type="none" w="sm" len="sm"/>
          </a:ln>
        </p:spPr>
        <p:txBody>
          <a:bodyPr>
            <a:spAutoFit/>
          </a:bodyPr>
          <a:lstStyle/>
          <a:p>
            <a:pPr algn="just">
              <a:buClr>
                <a:schemeClr val="bg2"/>
              </a:buClr>
              <a:buSzPct val="75000"/>
              <a:buFont typeface="Wingdings" pitchFamily="2" charset="2"/>
              <a:buNone/>
            </a:pPr>
            <a:r>
              <a:rPr kumimoji="1" lang="es-ES_tradnl" sz="2000">
                <a:solidFill>
                  <a:srgbClr val="000000"/>
                </a:solidFill>
                <a:latin typeface="AENOR Fontana ND Demibold"/>
              </a:rPr>
              <a:t> </a:t>
            </a:r>
            <a:endParaRPr kumimoji="1" lang="es-ES" sz="1400">
              <a:solidFill>
                <a:srgbClr val="660033"/>
              </a:solidFill>
              <a:latin typeface="AENOR Fontana ND Demibold"/>
            </a:endParaRPr>
          </a:p>
        </p:txBody>
      </p:sp>
      <p:sp>
        <p:nvSpPr>
          <p:cNvPr id="7" name="6 CuadroTexto"/>
          <p:cNvSpPr txBox="1"/>
          <p:nvPr/>
        </p:nvSpPr>
        <p:spPr>
          <a:xfrm>
            <a:off x="1520619" y="1124744"/>
            <a:ext cx="5928659" cy="5293757"/>
          </a:xfrm>
          <a:prstGeom prst="rect">
            <a:avLst/>
          </a:prstGeom>
          <a:noFill/>
        </p:spPr>
        <p:txBody>
          <a:bodyPr wrap="square" rtlCol="0">
            <a:spAutoFit/>
          </a:bodyPr>
          <a:lstStyle/>
          <a:p>
            <a:r>
              <a:rPr lang="es-ES" sz="2800" dirty="0" smtClean="0"/>
              <a:t>Próximas innovaciones:</a:t>
            </a:r>
          </a:p>
          <a:p>
            <a:endParaRPr lang="es-ES" dirty="0" smtClean="0">
              <a:solidFill>
                <a:schemeClr val="bg1"/>
              </a:solidFill>
            </a:endParaRPr>
          </a:p>
          <a:p>
            <a:r>
              <a:rPr lang="es-ES" sz="4000" dirty="0" smtClean="0">
                <a:solidFill>
                  <a:schemeClr val="bg1"/>
                </a:solidFill>
              </a:rPr>
              <a:t>AL CHEQUE</a:t>
            </a:r>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p:txBody>
      </p:sp>
      <p:pic>
        <p:nvPicPr>
          <p:cNvPr id="145410" name="Picture 2" descr="https://encrypted-tbn2.gstatic.com/images?q=tbn:ANd9GcTbxeVTbx3S_bZldbYsTC8oNnCk4Gwoy0qArWt5Ls2CHpg8SBV4"/>
          <p:cNvPicPr>
            <a:picLocks noChangeAspect="1" noChangeArrowheads="1"/>
          </p:cNvPicPr>
          <p:nvPr/>
        </p:nvPicPr>
        <p:blipFill>
          <a:blip r:embed="rId3" cstate="print"/>
          <a:srcRect/>
          <a:stretch>
            <a:fillRect/>
          </a:stretch>
        </p:blipFill>
        <p:spPr bwMode="auto">
          <a:xfrm>
            <a:off x="3080792" y="2708921"/>
            <a:ext cx="3354373" cy="3110167"/>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txBox="1">
            <a:spLocks noGrp="1"/>
          </p:cNvSpPr>
          <p:nvPr/>
        </p:nvSpPr>
        <p:spPr bwMode="auto">
          <a:xfrm>
            <a:off x="194338" y="360363"/>
            <a:ext cx="937286" cy="476250"/>
          </a:xfrm>
          <a:prstGeom prst="rect">
            <a:avLst/>
          </a:prstGeom>
          <a:noFill/>
          <a:ln>
            <a:miter lim="800000"/>
            <a:headEnd/>
            <a:tailEnd/>
          </a:ln>
        </p:spPr>
        <p:txBody>
          <a:bodyPr/>
          <a:lstStyle/>
          <a:p>
            <a:pPr algn="ctr">
              <a:defRPr/>
            </a:pPr>
            <a:fld id="{0A13DB72-7399-486F-BD62-042A176D3F32}" type="slidenum">
              <a:rPr lang="es-ES" sz="2800">
                <a:solidFill>
                  <a:schemeClr val="folHlink"/>
                </a:solidFill>
                <a:latin typeface="+mn-lt"/>
              </a:rPr>
              <a:pPr algn="ctr">
                <a:defRPr/>
              </a:pPr>
              <a:t>19</a:t>
            </a:fld>
            <a:endParaRPr lang="es-ES" sz="2800" dirty="0">
              <a:solidFill>
                <a:schemeClr val="folHlink"/>
              </a:solidFill>
              <a:latin typeface="+mn-lt"/>
            </a:endParaRPr>
          </a:p>
        </p:txBody>
      </p:sp>
      <p:sp>
        <p:nvSpPr>
          <p:cNvPr id="79875" name="Rectangle 2"/>
          <p:cNvSpPr>
            <a:spLocks noChangeArrowheads="1"/>
          </p:cNvSpPr>
          <p:nvPr/>
        </p:nvSpPr>
        <p:spPr bwMode="auto">
          <a:xfrm>
            <a:off x="1363795" y="44624"/>
            <a:ext cx="8191367" cy="400110"/>
          </a:xfrm>
          <a:prstGeom prst="rect">
            <a:avLst/>
          </a:prstGeom>
          <a:noFill/>
          <a:ln w="12700" cap="sq">
            <a:noFill/>
            <a:miter lim="800000"/>
            <a:headEnd type="none" w="sm" len="sm"/>
            <a:tailEnd type="none" w="sm" len="sm"/>
          </a:ln>
        </p:spPr>
        <p:txBody>
          <a:bodyPr>
            <a:spAutoFit/>
          </a:bodyPr>
          <a:lstStyle/>
          <a:p>
            <a:pPr eaLnBrk="0" hangingPunct="0"/>
            <a:r>
              <a:rPr kumimoji="1" lang="es-ES" b="1" dirty="0" smtClean="0">
                <a:solidFill>
                  <a:schemeClr val="tx1"/>
                </a:solidFill>
                <a:latin typeface="AENOR Fontana ND"/>
              </a:rPr>
              <a:t>2</a:t>
            </a:r>
            <a:r>
              <a:rPr kumimoji="1" lang="es-ES" b="1" dirty="0" smtClean="0">
                <a:solidFill>
                  <a:schemeClr val="bg1"/>
                </a:solidFill>
                <a:latin typeface="AENOR Fontana ND"/>
              </a:rPr>
              <a:t>PRINCIPALES NOVEDADES (“sólo” para I+D no para IT)</a:t>
            </a:r>
            <a:endParaRPr kumimoji="1" lang="es-ES_tradnl" sz="2000" u="sng" dirty="0">
              <a:solidFill>
                <a:schemeClr val="bg1"/>
              </a:solidFill>
              <a:latin typeface="AENOR Fontana ND"/>
            </a:endParaRPr>
          </a:p>
        </p:txBody>
      </p:sp>
      <p:sp>
        <p:nvSpPr>
          <p:cNvPr id="79876" name="Rectangle 3"/>
          <p:cNvSpPr>
            <a:spLocks noChangeArrowheads="1"/>
          </p:cNvSpPr>
          <p:nvPr/>
        </p:nvSpPr>
        <p:spPr bwMode="auto">
          <a:xfrm>
            <a:off x="271727" y="1304925"/>
            <a:ext cx="9439937" cy="4895850"/>
          </a:xfrm>
          <a:prstGeom prst="rect">
            <a:avLst/>
          </a:prstGeom>
          <a:solidFill>
            <a:srgbClr val="DDDDDD">
              <a:alpha val="70195"/>
            </a:srgbClr>
          </a:solidFill>
          <a:ln w="12700" cap="sq">
            <a:noFill/>
            <a:miter lim="800000"/>
            <a:headEnd type="none" w="sm" len="sm"/>
            <a:tailEnd type="none" w="sm" len="sm"/>
          </a:ln>
        </p:spPr>
        <p:txBody>
          <a:bodyPr wrap="none" anchor="ctr"/>
          <a:lstStyle/>
          <a:p>
            <a:pPr marL="1398588" lvl="1" indent="-609600" algn="ctr" eaLnBrk="0" hangingPunct="0"/>
            <a:endParaRPr lang="es-ES">
              <a:solidFill>
                <a:schemeClr val="tx1"/>
              </a:solidFill>
              <a:latin typeface="Times New Roman" pitchFamily="18" charset="0"/>
            </a:endParaRPr>
          </a:p>
        </p:txBody>
      </p:sp>
      <p:grpSp>
        <p:nvGrpSpPr>
          <p:cNvPr id="2" name="Rectangle 4"/>
          <p:cNvGrpSpPr>
            <a:grpSpLocks/>
          </p:cNvGrpSpPr>
          <p:nvPr/>
        </p:nvGrpSpPr>
        <p:grpSpPr bwMode="auto">
          <a:xfrm>
            <a:off x="627724" y="1412876"/>
            <a:ext cx="8770938" cy="822325"/>
            <a:chOff x="376" y="972"/>
            <a:chExt cx="5100" cy="518"/>
          </a:xfrm>
        </p:grpSpPr>
        <p:pic>
          <p:nvPicPr>
            <p:cNvPr id="1095686" name="Rectangle 4"/>
            <p:cNvPicPr>
              <a:picLocks noChangeArrowheads="1"/>
            </p:cNvPicPr>
            <p:nvPr/>
          </p:nvPicPr>
          <p:blipFill>
            <a:blip r:embed="rId3" cstate="print"/>
            <a:srcRect/>
            <a:stretch>
              <a:fillRect/>
            </a:stretch>
          </p:blipFill>
          <p:spPr bwMode="auto">
            <a:xfrm>
              <a:off x="376" y="972"/>
              <a:ext cx="5100" cy="518"/>
            </a:xfrm>
            <a:prstGeom prst="rect">
              <a:avLst/>
            </a:prstGeom>
            <a:gradFill rotWithShape="1">
              <a:gsLst>
                <a:gs pos="0">
                  <a:schemeClr val="accent1"/>
                </a:gs>
                <a:gs pos="100000">
                  <a:schemeClr val="accent1">
                    <a:gamma/>
                    <a:shade val="46275"/>
                    <a:invGamma/>
                  </a:schemeClr>
                </a:gs>
              </a:gsLst>
              <a:lin ang="5400000" scaled="1"/>
            </a:gradFill>
          </p:spPr>
        </p:pic>
        <p:sp>
          <p:nvSpPr>
            <p:cNvPr id="1095687" name="Text Box 7"/>
            <p:cNvSpPr txBox="1">
              <a:spLocks noChangeArrowheads="1"/>
            </p:cNvSpPr>
            <p:nvPr/>
          </p:nvSpPr>
          <p:spPr bwMode="auto">
            <a:xfrm>
              <a:off x="385" y="981"/>
              <a:ext cx="5080" cy="499"/>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p:spPr>
          <p:txBody>
            <a:bodyPr wrap="none" anchor="ctr"/>
            <a:lstStyle/>
            <a:p>
              <a:pPr algn="ctr" eaLnBrk="0" hangingPunct="0">
                <a:defRPr/>
              </a:pPr>
              <a:r>
                <a:rPr lang="es-ES" sz="2000" b="1" dirty="0" smtClean="0">
                  <a:solidFill>
                    <a:srgbClr val="000000"/>
                  </a:solidFill>
                  <a:latin typeface="AENOR Fontana ND Demibold" pitchFamily="34" charset="0"/>
                </a:rPr>
                <a:t>Eliminación tope del 60% de la cuota</a:t>
              </a:r>
              <a:endParaRPr lang="es-ES" sz="1600" dirty="0">
                <a:solidFill>
                  <a:schemeClr val="bg1"/>
                </a:solidFill>
                <a:latin typeface="AENOR Fontana ND Demibold" pitchFamily="34" charset="0"/>
              </a:endParaRPr>
            </a:p>
          </p:txBody>
        </p:sp>
      </p:grpSp>
      <p:grpSp>
        <p:nvGrpSpPr>
          <p:cNvPr id="3" name="Rectangle 5"/>
          <p:cNvGrpSpPr>
            <a:grpSpLocks/>
          </p:cNvGrpSpPr>
          <p:nvPr/>
        </p:nvGrpSpPr>
        <p:grpSpPr bwMode="auto">
          <a:xfrm>
            <a:off x="646641" y="2420939"/>
            <a:ext cx="8770938" cy="1036637"/>
            <a:chOff x="376" y="1609"/>
            <a:chExt cx="5100" cy="653"/>
          </a:xfrm>
        </p:grpSpPr>
        <p:pic>
          <p:nvPicPr>
            <p:cNvPr id="79885" name="Rectangle 5"/>
            <p:cNvPicPr>
              <a:picLocks noChangeArrowheads="1"/>
            </p:cNvPicPr>
            <p:nvPr/>
          </p:nvPicPr>
          <p:blipFill>
            <a:blip r:embed="rId4" cstate="print"/>
            <a:srcRect/>
            <a:stretch>
              <a:fillRect/>
            </a:stretch>
          </p:blipFill>
          <p:spPr bwMode="auto">
            <a:xfrm>
              <a:off x="376" y="1609"/>
              <a:ext cx="5100" cy="653"/>
            </a:xfrm>
            <a:prstGeom prst="rect">
              <a:avLst/>
            </a:prstGeom>
            <a:solidFill>
              <a:schemeClr val="accent1"/>
            </a:solidFill>
            <a:ln w="9525">
              <a:noFill/>
              <a:miter lim="800000"/>
              <a:headEnd/>
              <a:tailEnd/>
            </a:ln>
          </p:spPr>
        </p:pic>
        <p:sp>
          <p:nvSpPr>
            <p:cNvPr id="1095690" name="Text Box 10"/>
            <p:cNvSpPr txBox="1">
              <a:spLocks noChangeArrowheads="1"/>
            </p:cNvSpPr>
            <p:nvPr/>
          </p:nvSpPr>
          <p:spPr bwMode="auto">
            <a:xfrm>
              <a:off x="385" y="1616"/>
              <a:ext cx="5080" cy="635"/>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p:spPr>
          <p:txBody>
            <a:bodyPr wrap="none" anchor="ctr"/>
            <a:lstStyle/>
            <a:p>
              <a:pPr algn="ctr" eaLnBrk="0" hangingPunct="0">
                <a:defRPr/>
              </a:pPr>
              <a:r>
                <a:rPr lang="es-ES" sz="2000" b="1" dirty="0" smtClean="0">
                  <a:solidFill>
                    <a:srgbClr val="000000"/>
                  </a:solidFill>
                  <a:latin typeface="AENOR Fontana ND Demibold" pitchFamily="34" charset="0"/>
                </a:rPr>
                <a:t>Hasta 3M€</a:t>
              </a:r>
              <a:endParaRPr lang="es-ES" sz="2000" dirty="0">
                <a:solidFill>
                  <a:schemeClr val="bg1"/>
                </a:solidFill>
                <a:latin typeface="AENOR Fontana ND Demibold" pitchFamily="34" charset="0"/>
              </a:endParaRPr>
            </a:p>
          </p:txBody>
        </p:sp>
      </p:grpSp>
      <p:grpSp>
        <p:nvGrpSpPr>
          <p:cNvPr id="4" name="Rectangle 6"/>
          <p:cNvGrpSpPr>
            <a:grpSpLocks/>
          </p:cNvGrpSpPr>
          <p:nvPr/>
        </p:nvGrpSpPr>
        <p:grpSpPr bwMode="auto">
          <a:xfrm>
            <a:off x="646641" y="3608389"/>
            <a:ext cx="8770938" cy="1260475"/>
            <a:chOff x="376" y="2381"/>
            <a:chExt cx="5100" cy="653"/>
          </a:xfrm>
        </p:grpSpPr>
        <p:pic>
          <p:nvPicPr>
            <p:cNvPr id="79883" name="Rectangle 6"/>
            <p:cNvPicPr>
              <a:picLocks noChangeArrowheads="1"/>
            </p:cNvPicPr>
            <p:nvPr/>
          </p:nvPicPr>
          <p:blipFill>
            <a:blip r:embed="rId4" cstate="print"/>
            <a:srcRect/>
            <a:stretch>
              <a:fillRect/>
            </a:stretch>
          </p:blipFill>
          <p:spPr bwMode="auto">
            <a:xfrm>
              <a:off x="376" y="2381"/>
              <a:ext cx="5100" cy="653"/>
            </a:xfrm>
            <a:prstGeom prst="rect">
              <a:avLst/>
            </a:prstGeom>
            <a:noFill/>
            <a:ln w="9525">
              <a:noFill/>
              <a:miter lim="800000"/>
              <a:headEnd/>
              <a:tailEnd/>
            </a:ln>
          </p:spPr>
        </p:pic>
        <p:sp>
          <p:nvSpPr>
            <p:cNvPr id="1095693" name="Text Box 13"/>
            <p:cNvSpPr txBox="1">
              <a:spLocks noChangeArrowheads="1"/>
            </p:cNvSpPr>
            <p:nvPr/>
          </p:nvSpPr>
          <p:spPr bwMode="auto">
            <a:xfrm>
              <a:off x="385" y="2387"/>
              <a:ext cx="5080" cy="635"/>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p:spPr>
          <p:txBody>
            <a:bodyPr wrap="none" anchor="ctr"/>
            <a:lstStyle/>
            <a:p>
              <a:pPr algn="ctr" eaLnBrk="0" hangingPunct="0">
                <a:defRPr/>
              </a:pPr>
              <a:r>
                <a:rPr lang="es-ES" sz="2000" b="1" dirty="0" smtClean="0">
                  <a:solidFill>
                    <a:srgbClr val="000000"/>
                  </a:solidFill>
                  <a:latin typeface="AENOR Fontana ND Demibold"/>
                </a:rPr>
                <a:t>En caso de no posible aplicación en 2014, los gastos desde enero 2013 </a:t>
              </a:r>
            </a:p>
            <a:p>
              <a:pPr algn="ctr" eaLnBrk="0" hangingPunct="0">
                <a:defRPr/>
              </a:pPr>
              <a:r>
                <a:rPr lang="es-ES" sz="2000" b="1" dirty="0" smtClean="0">
                  <a:solidFill>
                    <a:srgbClr val="000000"/>
                  </a:solidFill>
                  <a:latin typeface="AENOR Fontana ND Demibold"/>
                </a:rPr>
                <a:t>generarán devolución fiscal (con descuento del 20%)</a:t>
              </a:r>
              <a:endParaRPr lang="es-ES" b="1" dirty="0">
                <a:solidFill>
                  <a:schemeClr val="bg1"/>
                </a:solidFill>
              </a:endParaRPr>
            </a:p>
          </p:txBody>
        </p:sp>
      </p:grpSp>
      <p:grpSp>
        <p:nvGrpSpPr>
          <p:cNvPr id="5" name="Rectangle 7"/>
          <p:cNvGrpSpPr>
            <a:grpSpLocks/>
          </p:cNvGrpSpPr>
          <p:nvPr/>
        </p:nvGrpSpPr>
        <p:grpSpPr bwMode="auto">
          <a:xfrm>
            <a:off x="646641" y="5049838"/>
            <a:ext cx="8770938" cy="1035050"/>
            <a:chOff x="376" y="3107"/>
            <a:chExt cx="5100" cy="652"/>
          </a:xfrm>
        </p:grpSpPr>
        <p:pic>
          <p:nvPicPr>
            <p:cNvPr id="79881" name="Rectangle 7"/>
            <p:cNvPicPr>
              <a:picLocks noChangeArrowheads="1"/>
            </p:cNvPicPr>
            <p:nvPr/>
          </p:nvPicPr>
          <p:blipFill>
            <a:blip r:embed="rId4" cstate="print"/>
            <a:srcRect/>
            <a:stretch>
              <a:fillRect/>
            </a:stretch>
          </p:blipFill>
          <p:spPr bwMode="auto">
            <a:xfrm>
              <a:off x="376" y="3107"/>
              <a:ext cx="5100" cy="652"/>
            </a:xfrm>
            <a:prstGeom prst="rect">
              <a:avLst/>
            </a:prstGeom>
            <a:noFill/>
            <a:ln w="9525">
              <a:noFill/>
              <a:miter lim="800000"/>
              <a:headEnd/>
              <a:tailEnd/>
            </a:ln>
          </p:spPr>
        </p:pic>
        <p:sp>
          <p:nvSpPr>
            <p:cNvPr id="1095696" name="Text Box 16"/>
            <p:cNvSpPr txBox="1">
              <a:spLocks noChangeArrowheads="1"/>
            </p:cNvSpPr>
            <p:nvPr/>
          </p:nvSpPr>
          <p:spPr bwMode="auto">
            <a:xfrm>
              <a:off x="385" y="3113"/>
              <a:ext cx="5080" cy="635"/>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p:spPr>
          <p:txBody>
            <a:bodyPr wrap="none" anchor="ctr"/>
            <a:lstStyle/>
            <a:p>
              <a:pPr algn="ctr" eaLnBrk="0" hangingPunct="0">
                <a:defRPr/>
              </a:pPr>
              <a:r>
                <a:rPr lang="es-ES" sz="2000" dirty="0" smtClean="0">
                  <a:solidFill>
                    <a:srgbClr val="000000"/>
                  </a:solidFill>
                  <a:latin typeface="AENOR Fontana ND Demibold" pitchFamily="34" charset="0"/>
                </a:rPr>
                <a:t>Para ello será necesario tener un Informe motivado  del MINECO , </a:t>
              </a:r>
            </a:p>
            <a:p>
              <a:pPr algn="ctr" eaLnBrk="0" hangingPunct="0">
                <a:defRPr/>
              </a:pPr>
              <a:r>
                <a:rPr lang="es-ES" sz="2000" dirty="0" smtClean="0">
                  <a:solidFill>
                    <a:srgbClr val="000000"/>
                  </a:solidFill>
                  <a:latin typeface="AENOR Fontana ND Demibold" pitchFamily="34" charset="0"/>
                </a:rPr>
                <a:t>no reducción de plantilla  y reinversión en I+D</a:t>
              </a:r>
              <a:endParaRPr lang="es-ES" sz="2000" dirty="0">
                <a:solidFill>
                  <a:srgbClr val="000000"/>
                </a:solidFill>
                <a:latin typeface="AENOR Fontana ND Demibold" pitchFamily="34" charset="0"/>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67409" y="71414"/>
            <a:ext cx="4708200" cy="571504"/>
          </a:xfrm>
          <a:prstGeom prst="rect">
            <a:avLst/>
          </a:prstGeom>
          <a:solidFill>
            <a:srgbClr val="00544D"/>
          </a:solidFill>
        </p:spPr>
        <p:txBody>
          <a:bodyPr vert="horz" lIns="91440" tIns="45720" rIns="91440" bIns="45720" rtlCol="0" anchor="ctr">
            <a:noAutofit/>
          </a:bodyPr>
          <a:lstStyle/>
          <a:p>
            <a:pPr marL="0" marR="0" lvl="0" indent="0" algn="l" defTabSz="914400" rtl="0" eaLnBrk="1" fontAlgn="auto" latinLnBrk="0" hangingPunct="1">
              <a:lnSpc>
                <a:spcPct val="125000"/>
              </a:lnSpc>
              <a:spcBef>
                <a:spcPct val="0"/>
              </a:spcBef>
              <a:spcAft>
                <a:spcPts val="0"/>
              </a:spcAft>
              <a:buClrTx/>
              <a:buSzTx/>
              <a:buFontTx/>
              <a:buNone/>
              <a:tabLst/>
              <a:defRPr/>
            </a:pPr>
            <a:r>
              <a:rPr kumimoji="0" lang="es-ES" sz="1100" b="1" i="0" u="none" strike="noStrike" kern="1200" cap="none" spc="0" normalizeH="0" baseline="0" noProof="0" dirty="0" smtClean="0">
                <a:ln>
                  <a:noFill/>
                </a:ln>
                <a:solidFill>
                  <a:schemeClr val="bg1">
                    <a:lumMod val="95000"/>
                  </a:schemeClr>
                </a:solidFill>
                <a:effectLst/>
                <a:uLnTx/>
                <a:uFillTx/>
                <a:latin typeface="Arial" pitchFamily="34" charset="0"/>
                <a:ea typeface="+mj-ea"/>
                <a:cs typeface="Arial" pitchFamily="34" charset="0"/>
              </a:rPr>
              <a:t>Incentivo Fiscal</a:t>
            </a:r>
            <a:r>
              <a:rPr kumimoji="0" lang="es-ES" sz="1100" b="1" i="0" u="none" strike="noStrike" kern="1200" cap="none" spc="0" normalizeH="0" noProof="0" dirty="0" smtClean="0">
                <a:ln>
                  <a:noFill/>
                </a:ln>
                <a:solidFill>
                  <a:schemeClr val="bg1">
                    <a:lumMod val="95000"/>
                  </a:schemeClr>
                </a:solidFill>
                <a:effectLst/>
                <a:uLnTx/>
                <a:uFillTx/>
                <a:latin typeface="Arial" pitchFamily="34" charset="0"/>
                <a:ea typeface="+mj-ea"/>
                <a:cs typeface="Arial" pitchFamily="34" charset="0"/>
              </a:rPr>
              <a:t> </a:t>
            </a:r>
            <a:r>
              <a:rPr kumimoji="0" lang="es-ES" sz="1100" b="1" i="0" u="none" strike="noStrike" kern="1200" cap="none" spc="0" normalizeH="0" baseline="0" noProof="0" dirty="0" smtClean="0">
                <a:ln>
                  <a:noFill/>
                </a:ln>
                <a:solidFill>
                  <a:schemeClr val="bg1">
                    <a:lumMod val="95000"/>
                  </a:schemeClr>
                </a:solidFill>
                <a:effectLst/>
                <a:uLnTx/>
                <a:uFillTx/>
                <a:latin typeface="Arial" pitchFamily="34" charset="0"/>
                <a:ea typeface="+mj-ea"/>
                <a:cs typeface="Arial" pitchFamily="34" charset="0"/>
              </a:rPr>
              <a:t>a la innovación:</a:t>
            </a:r>
            <a:r>
              <a:rPr kumimoji="0" lang="es-ES" sz="1100" b="1" i="0" u="none" strike="noStrike" kern="1200" cap="none" spc="0" normalizeH="0" noProof="0" dirty="0" smtClean="0">
                <a:ln>
                  <a:noFill/>
                </a:ln>
                <a:solidFill>
                  <a:schemeClr val="bg1">
                    <a:lumMod val="95000"/>
                  </a:schemeClr>
                </a:solidFill>
                <a:effectLst/>
                <a:uLnTx/>
                <a:uFillTx/>
                <a:latin typeface="Arial" pitchFamily="34" charset="0"/>
                <a:ea typeface="+mj-ea"/>
                <a:cs typeface="Arial" pitchFamily="34" charset="0"/>
              </a:rPr>
              <a:t> </a:t>
            </a:r>
            <a:r>
              <a:rPr kumimoji="0" lang="es-ES" sz="1100" b="1" i="0" u="none" strike="noStrike" kern="1200" cap="none" spc="0" normalizeH="0" baseline="0" noProof="0" dirty="0" err="1" smtClean="0">
                <a:ln>
                  <a:noFill/>
                </a:ln>
                <a:solidFill>
                  <a:schemeClr val="bg1">
                    <a:lumMod val="95000"/>
                  </a:schemeClr>
                </a:solidFill>
                <a:effectLst/>
                <a:uLnTx/>
                <a:uFillTx/>
                <a:latin typeface="Arial" pitchFamily="34" charset="0"/>
                <a:ea typeface="+mj-ea"/>
                <a:cs typeface="Arial" pitchFamily="34" charset="0"/>
              </a:rPr>
              <a:t>Patent</a:t>
            </a:r>
            <a:r>
              <a:rPr kumimoji="0" lang="es-ES" sz="1100" b="1" i="0" u="none" strike="noStrike" kern="1200" cap="none" spc="0" normalizeH="0" baseline="0" noProof="0" dirty="0" smtClean="0">
                <a:ln>
                  <a:noFill/>
                </a:ln>
                <a:solidFill>
                  <a:schemeClr val="bg1">
                    <a:lumMod val="95000"/>
                  </a:schemeClr>
                </a:solidFill>
                <a:effectLst/>
                <a:uLnTx/>
                <a:uFillTx/>
                <a:latin typeface="Arial" pitchFamily="34" charset="0"/>
                <a:ea typeface="+mj-ea"/>
                <a:cs typeface="Arial" pitchFamily="34" charset="0"/>
              </a:rPr>
              <a:t> box</a:t>
            </a:r>
            <a:br>
              <a:rPr kumimoji="0" lang="es-ES" sz="1100" b="1" i="0" u="none" strike="noStrike" kern="1200" cap="none" spc="0" normalizeH="0" baseline="0" noProof="0" dirty="0" smtClean="0">
                <a:ln>
                  <a:noFill/>
                </a:ln>
                <a:solidFill>
                  <a:schemeClr val="bg1">
                    <a:lumMod val="95000"/>
                  </a:schemeClr>
                </a:solidFill>
                <a:effectLst/>
                <a:uLnTx/>
                <a:uFillTx/>
                <a:latin typeface="Arial" pitchFamily="34" charset="0"/>
                <a:ea typeface="+mj-ea"/>
                <a:cs typeface="Arial" pitchFamily="34" charset="0"/>
              </a:rPr>
            </a:br>
            <a:r>
              <a:rPr kumimoji="0" lang="es-ES" sz="1100" b="0" i="0" u="none" strike="noStrike" kern="1200" cap="none" spc="0" normalizeH="0" baseline="0" noProof="0" dirty="0" smtClean="0">
                <a:ln>
                  <a:noFill/>
                </a:ln>
                <a:solidFill>
                  <a:schemeClr val="bg1">
                    <a:lumMod val="95000"/>
                  </a:schemeClr>
                </a:solidFill>
                <a:effectLst/>
                <a:uLnTx/>
                <a:uFillTx/>
                <a:latin typeface="Arial" pitchFamily="34" charset="0"/>
                <a:ea typeface="+mj-ea"/>
                <a:cs typeface="Arial" pitchFamily="34" charset="0"/>
              </a:rPr>
              <a:t>Cesión de uso de activos de intangibles</a:t>
            </a:r>
            <a:r>
              <a:rPr lang="es-ES" sz="1100" dirty="0" smtClean="0">
                <a:solidFill>
                  <a:schemeClr val="bg1">
                    <a:lumMod val="95000"/>
                  </a:schemeClr>
                </a:solidFill>
                <a:latin typeface="Arial" pitchFamily="34" charset="0"/>
                <a:ea typeface="+mj-ea"/>
                <a:cs typeface="Arial" pitchFamily="34" charset="0"/>
              </a:rPr>
              <a:t>. </a:t>
            </a:r>
            <a:r>
              <a:rPr kumimoji="0" lang="es-ES" sz="1100" b="0" i="0" u="none" strike="noStrike" kern="1200" cap="none" spc="0" normalizeH="0" baseline="0" noProof="0" dirty="0" smtClean="0">
                <a:ln>
                  <a:noFill/>
                </a:ln>
                <a:solidFill>
                  <a:schemeClr val="bg1">
                    <a:lumMod val="95000"/>
                  </a:schemeClr>
                </a:solidFill>
                <a:effectLst/>
                <a:uLnTx/>
                <a:uFillTx/>
                <a:latin typeface="Arial" pitchFamily="34" charset="0"/>
                <a:ea typeface="+mj-ea"/>
                <a:cs typeface="Arial" pitchFamily="34" charset="0"/>
              </a:rPr>
              <a:t>Art. 23 TRLIS</a:t>
            </a:r>
          </a:p>
        </p:txBody>
      </p:sp>
      <p:sp>
        <p:nvSpPr>
          <p:cNvPr id="8" name="7 CuadroTexto"/>
          <p:cNvSpPr txBox="1"/>
          <p:nvPr/>
        </p:nvSpPr>
        <p:spPr>
          <a:xfrm>
            <a:off x="154748" y="901170"/>
            <a:ext cx="9400764" cy="1015663"/>
          </a:xfrm>
          <a:prstGeom prst="rect">
            <a:avLst/>
          </a:prstGeom>
          <a:noFill/>
        </p:spPr>
        <p:txBody>
          <a:bodyPr wrap="square" rtlCol="0">
            <a:spAutoFit/>
          </a:bodyPr>
          <a:lstStyle/>
          <a:p>
            <a:r>
              <a:rPr lang="es-ES" sz="2000" b="1" dirty="0" smtClean="0">
                <a:latin typeface="Arial" pitchFamily="34" charset="0"/>
                <a:cs typeface="Arial" pitchFamily="34" charset="0"/>
              </a:rPr>
              <a:t>Diferentes líneas de apoyo público a la innovación empresarial</a:t>
            </a:r>
          </a:p>
          <a:p>
            <a:endParaRPr lang="es-ES" sz="2000" b="1" dirty="0" smtClean="0">
              <a:latin typeface="Arial" pitchFamily="34" charset="0"/>
              <a:cs typeface="Arial" pitchFamily="34" charset="0"/>
            </a:endParaRPr>
          </a:p>
          <a:p>
            <a:endParaRPr lang="es-ES" sz="2000" b="1" dirty="0">
              <a:latin typeface="Arial" pitchFamily="34" charset="0"/>
              <a:cs typeface="Arial" pitchFamily="34" charset="0"/>
            </a:endParaRPr>
          </a:p>
        </p:txBody>
      </p:sp>
      <p:sp>
        <p:nvSpPr>
          <p:cNvPr id="7" name="6 CuadroTexto"/>
          <p:cNvSpPr txBox="1"/>
          <p:nvPr/>
        </p:nvSpPr>
        <p:spPr>
          <a:xfrm>
            <a:off x="154747" y="1714489"/>
            <a:ext cx="9519114" cy="8525411"/>
          </a:xfrm>
          <a:prstGeom prst="rect">
            <a:avLst/>
          </a:prstGeom>
          <a:noFill/>
        </p:spPr>
        <p:txBody>
          <a:bodyPr wrap="square" rtlCol="0">
            <a:spAutoFit/>
          </a:bodyPr>
          <a:lstStyle/>
          <a:p>
            <a:endParaRPr lang="es-ES" dirty="0" smtClean="0">
              <a:latin typeface="Arial" pitchFamily="34" charset="0"/>
              <a:cs typeface="Arial" pitchFamily="34" charset="0"/>
            </a:endParaRPr>
          </a:p>
          <a:p>
            <a:pPr>
              <a:buFontTx/>
              <a:buChar char="-"/>
            </a:pPr>
            <a:r>
              <a:rPr lang="es-ES" sz="2000" dirty="0" smtClean="0">
                <a:latin typeface="Arial" pitchFamily="34" charset="0"/>
                <a:cs typeface="Arial" pitchFamily="34" charset="0"/>
              </a:rPr>
              <a:t>Políticas de apoyo desde la oferta y desde la demanda</a:t>
            </a:r>
          </a:p>
          <a:p>
            <a:pPr>
              <a:buFontTx/>
              <a:buChar char="-"/>
            </a:pPr>
            <a:endParaRPr lang="es-ES" sz="2000" dirty="0" smtClean="0">
              <a:latin typeface="Arial" pitchFamily="34" charset="0"/>
              <a:cs typeface="Arial" pitchFamily="34" charset="0"/>
            </a:endParaRPr>
          </a:p>
          <a:p>
            <a:pPr>
              <a:buFontTx/>
              <a:buChar char="-"/>
            </a:pPr>
            <a:r>
              <a:rPr lang="es-ES" sz="2000" dirty="0" smtClean="0">
                <a:latin typeface="Arial" pitchFamily="34" charset="0"/>
                <a:cs typeface="Arial" pitchFamily="34" charset="0"/>
              </a:rPr>
              <a:t>Deducciones en la cuota tributaria: </a:t>
            </a:r>
          </a:p>
          <a:p>
            <a:pPr lvl="1">
              <a:buFontTx/>
              <a:buChar char="-"/>
            </a:pPr>
            <a:r>
              <a:rPr lang="es-ES" sz="2000" dirty="0" smtClean="0">
                <a:latin typeface="Arial" pitchFamily="34" charset="0"/>
                <a:cs typeface="Arial" pitchFamily="34" charset="0"/>
              </a:rPr>
              <a:t> Deducciones por I+D e IT art 35 TRLIS</a:t>
            </a:r>
          </a:p>
          <a:p>
            <a:pPr lvl="1">
              <a:buFontTx/>
              <a:buChar char="-"/>
            </a:pPr>
            <a:r>
              <a:rPr lang="es-ES" sz="2000" dirty="0" smtClean="0">
                <a:latin typeface="Arial" pitchFamily="34" charset="0"/>
                <a:cs typeface="Arial" pitchFamily="34" charset="0"/>
              </a:rPr>
              <a:t> Informes Motivados Vinculantes</a:t>
            </a:r>
          </a:p>
          <a:p>
            <a:pPr lvl="1">
              <a:buFontTx/>
              <a:buChar char="-"/>
            </a:pPr>
            <a:endParaRPr lang="es-ES" sz="2000" dirty="0" smtClean="0">
              <a:latin typeface="Arial" pitchFamily="34" charset="0"/>
              <a:cs typeface="Arial" pitchFamily="34" charset="0"/>
            </a:endParaRPr>
          </a:p>
          <a:p>
            <a:pPr>
              <a:buFontTx/>
              <a:buChar char="-"/>
            </a:pPr>
            <a:r>
              <a:rPr lang="es-ES" sz="2000" dirty="0" smtClean="0">
                <a:latin typeface="Arial" pitchFamily="34" charset="0"/>
                <a:cs typeface="Arial" pitchFamily="34" charset="0"/>
              </a:rPr>
              <a:t>Reducciones de la base imponible:</a:t>
            </a:r>
          </a:p>
          <a:p>
            <a:pPr lvl="1">
              <a:buFontTx/>
              <a:buChar char="-"/>
            </a:pPr>
            <a:r>
              <a:rPr lang="es-ES" sz="2000" dirty="0" smtClean="0">
                <a:latin typeface="Arial" pitchFamily="34" charset="0"/>
                <a:cs typeface="Arial" pitchFamily="34" charset="0"/>
              </a:rPr>
              <a:t> Reducción por cesión de activos intangibles (“</a:t>
            </a:r>
            <a:r>
              <a:rPr lang="es-ES" sz="2000" dirty="0" err="1" smtClean="0">
                <a:latin typeface="Arial" pitchFamily="34" charset="0"/>
                <a:cs typeface="Arial" pitchFamily="34" charset="0"/>
              </a:rPr>
              <a:t>Patent</a:t>
            </a:r>
            <a:r>
              <a:rPr lang="es-ES" sz="2000" dirty="0" smtClean="0">
                <a:latin typeface="Arial" pitchFamily="34" charset="0"/>
                <a:cs typeface="Arial" pitchFamily="34" charset="0"/>
              </a:rPr>
              <a:t> box”)</a:t>
            </a:r>
          </a:p>
          <a:p>
            <a:pPr lvl="1">
              <a:buFontTx/>
              <a:buChar char="-"/>
            </a:pPr>
            <a:r>
              <a:rPr lang="es-ES" sz="2000" dirty="0" smtClean="0">
                <a:latin typeface="Arial" pitchFamily="34" charset="0"/>
                <a:cs typeface="Arial" pitchFamily="34" charset="0"/>
              </a:rPr>
              <a:t> Interés estratégico del </a:t>
            </a:r>
            <a:r>
              <a:rPr lang="es-ES" sz="2000" dirty="0" err="1" smtClean="0">
                <a:latin typeface="Arial" pitchFamily="34" charset="0"/>
                <a:cs typeface="Arial" pitchFamily="34" charset="0"/>
              </a:rPr>
              <a:t>patent</a:t>
            </a:r>
            <a:r>
              <a:rPr lang="es-ES" sz="2000" dirty="0" smtClean="0">
                <a:latin typeface="Arial" pitchFamily="34" charset="0"/>
                <a:cs typeface="Arial" pitchFamily="34" charset="0"/>
              </a:rPr>
              <a:t> box</a:t>
            </a:r>
          </a:p>
          <a:p>
            <a:endParaRPr lang="es-ES" sz="2000" dirty="0" smtClean="0">
              <a:latin typeface="Arial" pitchFamily="34" charset="0"/>
              <a:cs typeface="Arial" pitchFamily="34" charset="0"/>
            </a:endParaRPr>
          </a:p>
          <a:p>
            <a:pPr>
              <a:buFontTx/>
              <a:buChar char="-"/>
            </a:pPr>
            <a:r>
              <a:rPr lang="es-ES" sz="2000" dirty="0" smtClean="0">
                <a:latin typeface="Arial" pitchFamily="34" charset="0"/>
                <a:cs typeface="Arial" pitchFamily="34" charset="0"/>
              </a:rPr>
              <a:t>Compra Pública Innovadora</a:t>
            </a:r>
            <a:r>
              <a:rPr lang="es-ES" sz="2000" dirty="0" smtClean="0">
                <a:latin typeface="Arial" pitchFamily="34" charset="0"/>
                <a:cs typeface="Arial" pitchFamily="34" charset="0"/>
              </a:rPr>
              <a:t>:</a:t>
            </a:r>
            <a:endParaRPr lang="es-ES" sz="2000" dirty="0" smtClean="0">
              <a:latin typeface="Arial" pitchFamily="34" charset="0"/>
              <a:cs typeface="Arial" pitchFamily="34" charset="0"/>
            </a:endParaRPr>
          </a:p>
          <a:p>
            <a:pPr lvl="1">
              <a:buFontTx/>
              <a:buChar char="-"/>
            </a:pPr>
            <a:r>
              <a:rPr lang="es-ES" sz="2000" dirty="0" smtClean="0">
                <a:latin typeface="Arial" pitchFamily="34" charset="0"/>
                <a:cs typeface="Arial" pitchFamily="34" charset="0"/>
              </a:rPr>
              <a:t>CPP: Compra Pública Pre-comercial</a:t>
            </a:r>
          </a:p>
          <a:p>
            <a:pPr lvl="1">
              <a:buFontTx/>
              <a:buChar char="-"/>
            </a:pPr>
            <a:r>
              <a:rPr lang="es-ES" sz="2000" dirty="0" smtClean="0">
                <a:latin typeface="Arial" pitchFamily="34" charset="0"/>
                <a:cs typeface="Arial" pitchFamily="34" charset="0"/>
              </a:rPr>
              <a:t> CPTI: Compra Pública de Tecnología Innovadora</a:t>
            </a:r>
          </a:p>
          <a:p>
            <a:pPr>
              <a:buFontTx/>
              <a:buChar char="-"/>
            </a:pPr>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a:latin typeface="Arial" pitchFamily="34" charset="0"/>
              <a:cs typeface="Arial" pitchFamily="34" charset="0"/>
            </a:endParaRPr>
          </a:p>
        </p:txBody>
      </p:sp>
      <p:cxnSp>
        <p:nvCxnSpPr>
          <p:cNvPr id="10" name="9 Conector recto"/>
          <p:cNvCxnSpPr/>
          <p:nvPr/>
        </p:nvCxnSpPr>
        <p:spPr>
          <a:xfrm>
            <a:off x="0" y="1571612"/>
            <a:ext cx="990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12 Imagen" descr="web-web-EconomiaYCompetitividad-60px.jpg"/>
          <p:cNvPicPr>
            <a:picLocks noChangeAspect="1"/>
          </p:cNvPicPr>
          <p:nvPr/>
        </p:nvPicPr>
        <p:blipFill>
          <a:blip r:embed="rId3" cstate="print"/>
          <a:stretch>
            <a:fillRect/>
          </a:stretch>
        </p:blipFill>
        <p:spPr>
          <a:xfrm>
            <a:off x="6513173" y="116632"/>
            <a:ext cx="2981379" cy="6937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txBox="1">
            <a:spLocks noGrp="1"/>
          </p:cNvSpPr>
          <p:nvPr/>
        </p:nvSpPr>
        <p:spPr bwMode="auto">
          <a:xfrm>
            <a:off x="194338" y="360363"/>
            <a:ext cx="937286" cy="476250"/>
          </a:xfrm>
          <a:prstGeom prst="rect">
            <a:avLst/>
          </a:prstGeom>
          <a:noFill/>
          <a:ln>
            <a:miter lim="800000"/>
            <a:headEnd/>
            <a:tailEnd/>
          </a:ln>
        </p:spPr>
        <p:txBody>
          <a:bodyPr/>
          <a:lstStyle/>
          <a:p>
            <a:pPr algn="ctr">
              <a:defRPr/>
            </a:pPr>
            <a:fld id="{0A13DB72-7399-486F-BD62-042A176D3F32}" type="slidenum">
              <a:rPr lang="es-ES" sz="2800">
                <a:solidFill>
                  <a:schemeClr val="folHlink"/>
                </a:solidFill>
                <a:latin typeface="+mn-lt"/>
              </a:rPr>
              <a:pPr algn="ctr">
                <a:defRPr/>
              </a:pPr>
              <a:t>20</a:t>
            </a:fld>
            <a:endParaRPr lang="es-ES" sz="2800" dirty="0">
              <a:solidFill>
                <a:schemeClr val="folHlink"/>
              </a:solidFill>
              <a:latin typeface="+mn-lt"/>
            </a:endParaRPr>
          </a:p>
        </p:txBody>
      </p:sp>
      <p:sp>
        <p:nvSpPr>
          <p:cNvPr id="79875" name="Rectangle 2"/>
          <p:cNvSpPr>
            <a:spLocks noChangeArrowheads="1"/>
          </p:cNvSpPr>
          <p:nvPr/>
        </p:nvSpPr>
        <p:spPr bwMode="auto">
          <a:xfrm>
            <a:off x="1363795" y="44624"/>
            <a:ext cx="8191367" cy="671513"/>
          </a:xfrm>
          <a:prstGeom prst="rect">
            <a:avLst/>
          </a:prstGeom>
          <a:noFill/>
          <a:ln w="12700" cap="sq">
            <a:noFill/>
            <a:miter lim="800000"/>
            <a:headEnd type="none" w="sm" len="sm"/>
            <a:tailEnd type="none" w="sm" len="sm"/>
          </a:ln>
        </p:spPr>
        <p:txBody>
          <a:bodyPr>
            <a:spAutoFit/>
          </a:bodyPr>
          <a:lstStyle/>
          <a:p>
            <a:pPr eaLnBrk="0" hangingPunct="0"/>
            <a:r>
              <a:rPr kumimoji="1" lang="es-ES" b="1" dirty="0">
                <a:solidFill>
                  <a:schemeClr val="tx1"/>
                </a:solidFill>
                <a:latin typeface="AENOR Fontana ND"/>
              </a:rPr>
              <a:t>2</a:t>
            </a:r>
            <a:r>
              <a:rPr kumimoji="1" lang="es-ES" b="1" dirty="0">
                <a:solidFill>
                  <a:schemeClr val="bg1"/>
                </a:solidFill>
                <a:latin typeface="AENOR Fontana ND"/>
              </a:rPr>
              <a:t>.- LOS INFORMES MOTIVADOS</a:t>
            </a:r>
            <a:r>
              <a:rPr kumimoji="1" lang="es-ES" sz="1400" dirty="0">
                <a:solidFill>
                  <a:schemeClr val="bg1"/>
                </a:solidFill>
                <a:latin typeface="AENOR Fontana ND"/>
              </a:rPr>
              <a:t> </a:t>
            </a:r>
          </a:p>
          <a:p>
            <a:pPr eaLnBrk="0" hangingPunct="0"/>
            <a:r>
              <a:rPr kumimoji="1" lang="es-ES" sz="2000" dirty="0">
                <a:solidFill>
                  <a:schemeClr val="bg1"/>
                </a:solidFill>
                <a:latin typeface="AENOR Fontana ND"/>
              </a:rPr>
              <a:t>     </a:t>
            </a:r>
            <a:r>
              <a:rPr kumimoji="1" lang="es-ES_tradnl" sz="2000" u="sng" dirty="0">
                <a:solidFill>
                  <a:schemeClr val="bg1"/>
                </a:solidFill>
                <a:latin typeface="AENOR Fontana ND"/>
              </a:rPr>
              <a:t>Introducción</a:t>
            </a:r>
          </a:p>
        </p:txBody>
      </p:sp>
      <p:sp>
        <p:nvSpPr>
          <p:cNvPr id="79876" name="Rectangle 3"/>
          <p:cNvSpPr>
            <a:spLocks noChangeArrowheads="1"/>
          </p:cNvSpPr>
          <p:nvPr/>
        </p:nvSpPr>
        <p:spPr bwMode="auto">
          <a:xfrm>
            <a:off x="271727" y="1304925"/>
            <a:ext cx="9439937" cy="4895850"/>
          </a:xfrm>
          <a:prstGeom prst="rect">
            <a:avLst/>
          </a:prstGeom>
          <a:solidFill>
            <a:srgbClr val="DDDDDD">
              <a:alpha val="70195"/>
            </a:srgbClr>
          </a:solidFill>
          <a:ln w="12700" cap="sq">
            <a:noFill/>
            <a:miter lim="800000"/>
            <a:headEnd type="none" w="sm" len="sm"/>
            <a:tailEnd type="none" w="sm" len="sm"/>
          </a:ln>
        </p:spPr>
        <p:txBody>
          <a:bodyPr wrap="none" anchor="ctr"/>
          <a:lstStyle/>
          <a:p>
            <a:pPr marL="1398588" lvl="1" indent="-609600" algn="ctr" eaLnBrk="0" hangingPunct="0"/>
            <a:endParaRPr lang="es-ES">
              <a:solidFill>
                <a:schemeClr val="tx1"/>
              </a:solidFill>
              <a:latin typeface="Times New Roman" pitchFamily="18" charset="0"/>
            </a:endParaRPr>
          </a:p>
        </p:txBody>
      </p:sp>
      <p:grpSp>
        <p:nvGrpSpPr>
          <p:cNvPr id="2" name="Rectangle 4"/>
          <p:cNvGrpSpPr>
            <a:grpSpLocks/>
          </p:cNvGrpSpPr>
          <p:nvPr/>
        </p:nvGrpSpPr>
        <p:grpSpPr bwMode="auto">
          <a:xfrm>
            <a:off x="627724" y="1412876"/>
            <a:ext cx="8770938" cy="822325"/>
            <a:chOff x="376" y="972"/>
            <a:chExt cx="5100" cy="518"/>
          </a:xfrm>
        </p:grpSpPr>
        <p:pic>
          <p:nvPicPr>
            <p:cNvPr id="1095686" name="Rectangle 4"/>
            <p:cNvPicPr>
              <a:picLocks noChangeArrowheads="1"/>
            </p:cNvPicPr>
            <p:nvPr/>
          </p:nvPicPr>
          <p:blipFill>
            <a:blip r:embed="rId3" cstate="print"/>
            <a:srcRect/>
            <a:stretch>
              <a:fillRect/>
            </a:stretch>
          </p:blipFill>
          <p:spPr bwMode="auto">
            <a:xfrm>
              <a:off x="376" y="972"/>
              <a:ext cx="5100" cy="518"/>
            </a:xfrm>
            <a:prstGeom prst="rect">
              <a:avLst/>
            </a:prstGeom>
            <a:gradFill rotWithShape="1">
              <a:gsLst>
                <a:gs pos="0">
                  <a:schemeClr val="accent1"/>
                </a:gs>
                <a:gs pos="100000">
                  <a:schemeClr val="accent1">
                    <a:gamma/>
                    <a:shade val="46275"/>
                    <a:invGamma/>
                  </a:schemeClr>
                </a:gs>
              </a:gsLst>
              <a:lin ang="5400000" scaled="1"/>
            </a:gradFill>
          </p:spPr>
        </p:pic>
        <p:sp>
          <p:nvSpPr>
            <p:cNvPr id="1095687" name="Text Box 7"/>
            <p:cNvSpPr txBox="1">
              <a:spLocks noChangeArrowheads="1"/>
            </p:cNvSpPr>
            <p:nvPr/>
          </p:nvSpPr>
          <p:spPr bwMode="auto">
            <a:xfrm>
              <a:off x="385" y="981"/>
              <a:ext cx="5080" cy="499"/>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p:spPr>
          <p:txBody>
            <a:bodyPr wrap="none" anchor="ctr"/>
            <a:lstStyle/>
            <a:p>
              <a:pPr algn="ctr" eaLnBrk="0" hangingPunct="0">
                <a:defRPr/>
              </a:pPr>
              <a:r>
                <a:rPr lang="es-ES" sz="2000" b="1">
                  <a:solidFill>
                    <a:srgbClr val="000000"/>
                  </a:solidFill>
                  <a:latin typeface="AENOR Fontana ND Demibold" pitchFamily="34" charset="0"/>
                </a:rPr>
                <a:t>Objetivo ante las deducciones fiscales</a:t>
              </a:r>
            </a:p>
            <a:p>
              <a:pPr algn="ctr" eaLnBrk="0" hangingPunct="0">
                <a:defRPr/>
              </a:pPr>
              <a:r>
                <a:rPr lang="es-ES" sz="2000">
                  <a:solidFill>
                    <a:schemeClr val="bg1"/>
                  </a:solidFill>
                  <a:latin typeface="AENOR Fontana ND Demibold" pitchFamily="34" charset="0"/>
                </a:rPr>
                <a:t>Superar la incertidumbre y la inseguridad</a:t>
              </a:r>
              <a:endParaRPr lang="es-ES" sz="1600">
                <a:solidFill>
                  <a:schemeClr val="bg1"/>
                </a:solidFill>
                <a:latin typeface="AENOR Fontana ND Demibold" pitchFamily="34" charset="0"/>
              </a:endParaRPr>
            </a:p>
          </p:txBody>
        </p:sp>
      </p:grpSp>
      <p:grpSp>
        <p:nvGrpSpPr>
          <p:cNvPr id="3" name="Rectangle 5"/>
          <p:cNvGrpSpPr>
            <a:grpSpLocks/>
          </p:cNvGrpSpPr>
          <p:nvPr/>
        </p:nvGrpSpPr>
        <p:grpSpPr bwMode="auto">
          <a:xfrm>
            <a:off x="646641" y="2420939"/>
            <a:ext cx="8770938" cy="1036637"/>
            <a:chOff x="376" y="1609"/>
            <a:chExt cx="5100" cy="653"/>
          </a:xfrm>
        </p:grpSpPr>
        <p:pic>
          <p:nvPicPr>
            <p:cNvPr id="79885" name="Rectangle 5"/>
            <p:cNvPicPr>
              <a:picLocks noChangeArrowheads="1"/>
            </p:cNvPicPr>
            <p:nvPr/>
          </p:nvPicPr>
          <p:blipFill>
            <a:blip r:embed="rId4" cstate="print"/>
            <a:srcRect/>
            <a:stretch>
              <a:fillRect/>
            </a:stretch>
          </p:blipFill>
          <p:spPr bwMode="auto">
            <a:xfrm>
              <a:off x="376" y="1609"/>
              <a:ext cx="5100" cy="653"/>
            </a:xfrm>
            <a:prstGeom prst="rect">
              <a:avLst/>
            </a:prstGeom>
            <a:solidFill>
              <a:schemeClr val="accent1"/>
            </a:solidFill>
            <a:ln w="9525">
              <a:noFill/>
              <a:miter lim="800000"/>
              <a:headEnd/>
              <a:tailEnd/>
            </a:ln>
          </p:spPr>
        </p:pic>
        <p:sp>
          <p:nvSpPr>
            <p:cNvPr id="1095690" name="Text Box 10"/>
            <p:cNvSpPr txBox="1">
              <a:spLocks noChangeArrowheads="1"/>
            </p:cNvSpPr>
            <p:nvPr/>
          </p:nvSpPr>
          <p:spPr bwMode="auto">
            <a:xfrm>
              <a:off x="385" y="1616"/>
              <a:ext cx="5080" cy="635"/>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p:spPr>
          <p:txBody>
            <a:bodyPr wrap="none" anchor="ctr"/>
            <a:lstStyle/>
            <a:p>
              <a:pPr algn="ctr" eaLnBrk="0" hangingPunct="0">
                <a:defRPr/>
              </a:pPr>
              <a:r>
                <a:rPr lang="es-ES" sz="2000" b="1">
                  <a:solidFill>
                    <a:srgbClr val="000000"/>
                  </a:solidFill>
                  <a:latin typeface="AENOR Fontana ND Demibold" pitchFamily="34" charset="0"/>
                </a:rPr>
                <a:t>¿Cómo conseguirlo?</a:t>
              </a:r>
            </a:p>
            <a:p>
              <a:pPr algn="ctr" eaLnBrk="0" hangingPunct="0">
                <a:defRPr/>
              </a:pPr>
              <a:r>
                <a:rPr lang="es-ES" sz="2000">
                  <a:solidFill>
                    <a:schemeClr val="bg1"/>
                  </a:solidFill>
                  <a:latin typeface="AENOR Fontana ND Demibold" pitchFamily="34" charset="0"/>
                </a:rPr>
                <a:t>Mediante la calificación de las actividades de I+D y/o iT y sus </a:t>
              </a:r>
            </a:p>
            <a:p>
              <a:pPr algn="ctr" eaLnBrk="0" hangingPunct="0">
                <a:defRPr/>
              </a:pPr>
              <a:r>
                <a:rPr lang="es-ES" sz="2000">
                  <a:solidFill>
                    <a:schemeClr val="bg1"/>
                  </a:solidFill>
                  <a:latin typeface="AENOR Fontana ND Demibold" pitchFamily="34" charset="0"/>
                </a:rPr>
                <a:t>gastos asociados de forma segura</a:t>
              </a:r>
            </a:p>
          </p:txBody>
        </p:sp>
      </p:grpSp>
      <p:grpSp>
        <p:nvGrpSpPr>
          <p:cNvPr id="4" name="Rectangle 6"/>
          <p:cNvGrpSpPr>
            <a:grpSpLocks/>
          </p:cNvGrpSpPr>
          <p:nvPr/>
        </p:nvGrpSpPr>
        <p:grpSpPr bwMode="auto">
          <a:xfrm>
            <a:off x="646641" y="3608389"/>
            <a:ext cx="8770938" cy="1260475"/>
            <a:chOff x="376" y="2381"/>
            <a:chExt cx="5100" cy="653"/>
          </a:xfrm>
        </p:grpSpPr>
        <p:pic>
          <p:nvPicPr>
            <p:cNvPr id="79883" name="Rectangle 6"/>
            <p:cNvPicPr>
              <a:picLocks noChangeArrowheads="1"/>
            </p:cNvPicPr>
            <p:nvPr/>
          </p:nvPicPr>
          <p:blipFill>
            <a:blip r:embed="rId4" cstate="print"/>
            <a:srcRect/>
            <a:stretch>
              <a:fillRect/>
            </a:stretch>
          </p:blipFill>
          <p:spPr bwMode="auto">
            <a:xfrm>
              <a:off x="376" y="2381"/>
              <a:ext cx="5100" cy="653"/>
            </a:xfrm>
            <a:prstGeom prst="rect">
              <a:avLst/>
            </a:prstGeom>
            <a:noFill/>
            <a:ln w="9525">
              <a:noFill/>
              <a:miter lim="800000"/>
              <a:headEnd/>
              <a:tailEnd/>
            </a:ln>
          </p:spPr>
        </p:pic>
        <p:sp>
          <p:nvSpPr>
            <p:cNvPr id="1095693" name="Text Box 13"/>
            <p:cNvSpPr txBox="1">
              <a:spLocks noChangeArrowheads="1"/>
            </p:cNvSpPr>
            <p:nvPr/>
          </p:nvSpPr>
          <p:spPr bwMode="auto">
            <a:xfrm>
              <a:off x="385" y="2387"/>
              <a:ext cx="5080" cy="635"/>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p:spPr>
          <p:txBody>
            <a:bodyPr wrap="none" anchor="ctr"/>
            <a:lstStyle/>
            <a:p>
              <a:pPr algn="ctr" eaLnBrk="0" hangingPunct="0">
                <a:defRPr/>
              </a:pPr>
              <a:r>
                <a:rPr lang="es-ES" sz="2000" b="1">
                  <a:solidFill>
                    <a:srgbClr val="000000"/>
                  </a:solidFill>
                  <a:latin typeface="AENOR Fontana ND Demibold"/>
                </a:rPr>
                <a:t>¿Qué medio se puede utilizar?</a:t>
              </a:r>
            </a:p>
            <a:p>
              <a:pPr algn="ctr" eaLnBrk="0" hangingPunct="0">
                <a:defRPr/>
              </a:pPr>
              <a:r>
                <a:rPr lang="es-ES" sz="2000">
                  <a:solidFill>
                    <a:srgbClr val="000000"/>
                  </a:solidFill>
                  <a:latin typeface="AENOR Fontana ND Demibold"/>
                </a:rPr>
                <a:t>Los informes motivados vinculantes para la Administración Tributaria</a:t>
              </a:r>
            </a:p>
            <a:p>
              <a:pPr algn="ctr" eaLnBrk="0" hangingPunct="0">
                <a:defRPr/>
              </a:pPr>
              <a:r>
                <a:rPr lang="es-ES" b="1">
                  <a:solidFill>
                    <a:schemeClr val="bg1"/>
                  </a:solidFill>
                </a:rPr>
                <a:t>http://www.mineco.es</a:t>
              </a:r>
            </a:p>
          </p:txBody>
        </p:sp>
      </p:grpSp>
      <p:grpSp>
        <p:nvGrpSpPr>
          <p:cNvPr id="5" name="Rectangle 7"/>
          <p:cNvGrpSpPr>
            <a:grpSpLocks/>
          </p:cNvGrpSpPr>
          <p:nvPr/>
        </p:nvGrpSpPr>
        <p:grpSpPr bwMode="auto">
          <a:xfrm>
            <a:off x="646641" y="5049838"/>
            <a:ext cx="8770938" cy="1035050"/>
            <a:chOff x="376" y="3107"/>
            <a:chExt cx="5100" cy="652"/>
          </a:xfrm>
        </p:grpSpPr>
        <p:pic>
          <p:nvPicPr>
            <p:cNvPr id="79881" name="Rectangle 7"/>
            <p:cNvPicPr>
              <a:picLocks noChangeArrowheads="1"/>
            </p:cNvPicPr>
            <p:nvPr/>
          </p:nvPicPr>
          <p:blipFill>
            <a:blip r:embed="rId4" cstate="print"/>
            <a:srcRect/>
            <a:stretch>
              <a:fillRect/>
            </a:stretch>
          </p:blipFill>
          <p:spPr bwMode="auto">
            <a:xfrm>
              <a:off x="376" y="3107"/>
              <a:ext cx="5100" cy="652"/>
            </a:xfrm>
            <a:prstGeom prst="rect">
              <a:avLst/>
            </a:prstGeom>
            <a:noFill/>
            <a:ln w="9525">
              <a:noFill/>
              <a:miter lim="800000"/>
              <a:headEnd/>
              <a:tailEnd/>
            </a:ln>
          </p:spPr>
        </p:pic>
        <p:sp>
          <p:nvSpPr>
            <p:cNvPr id="1095696" name="Text Box 16"/>
            <p:cNvSpPr txBox="1">
              <a:spLocks noChangeArrowheads="1"/>
            </p:cNvSpPr>
            <p:nvPr/>
          </p:nvSpPr>
          <p:spPr bwMode="auto">
            <a:xfrm>
              <a:off x="385" y="3113"/>
              <a:ext cx="5080" cy="635"/>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p:spPr>
          <p:txBody>
            <a:bodyPr wrap="none" anchor="ctr"/>
            <a:lstStyle/>
            <a:p>
              <a:pPr algn="ctr" eaLnBrk="0" hangingPunct="0">
                <a:defRPr/>
              </a:pPr>
              <a:r>
                <a:rPr lang="es-ES" sz="2000">
                  <a:solidFill>
                    <a:srgbClr val="000000"/>
                  </a:solidFill>
                  <a:latin typeface="AENOR Fontana ND Demibold" pitchFamily="34" charset="0"/>
                </a:rPr>
                <a:t>Los informes motivados no son obligatorios para aplicarse </a:t>
              </a:r>
            </a:p>
            <a:p>
              <a:pPr algn="ctr" eaLnBrk="0" hangingPunct="0">
                <a:defRPr/>
              </a:pPr>
              <a:r>
                <a:rPr lang="es-ES" sz="2000">
                  <a:solidFill>
                    <a:srgbClr val="000000"/>
                  </a:solidFill>
                  <a:latin typeface="AENOR Fontana ND Demibold" pitchFamily="34" charset="0"/>
                </a:rPr>
                <a:t>Deducciones fiscales por actividades de I+D o i</a:t>
              </a: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5A617396-797F-4468-B8BD-87EABD01BB3D}" type="slidenum">
              <a:rPr lang="es-ES" sz="2800">
                <a:solidFill>
                  <a:schemeClr val="folHlink"/>
                </a:solidFill>
                <a:latin typeface="+mn-lt"/>
              </a:rPr>
              <a:pPr algn="ctr">
                <a:defRPr/>
              </a:pPr>
              <a:t>21</a:t>
            </a:fld>
            <a:endParaRPr lang="es-ES" sz="2800">
              <a:solidFill>
                <a:schemeClr val="folHlink"/>
              </a:solidFill>
              <a:latin typeface="+mn-lt"/>
            </a:endParaRPr>
          </a:p>
        </p:txBody>
      </p:sp>
      <p:sp>
        <p:nvSpPr>
          <p:cNvPr id="80899" name="Rectangle 2"/>
          <p:cNvSpPr>
            <a:spLocks noChangeArrowheads="1"/>
          </p:cNvSpPr>
          <p:nvPr/>
        </p:nvSpPr>
        <p:spPr bwMode="auto">
          <a:xfrm>
            <a:off x="1131623" y="-27384"/>
            <a:ext cx="8112258" cy="1046163"/>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b="1" dirty="0">
                <a:solidFill>
                  <a:schemeClr val="tx1"/>
                </a:solidFill>
                <a:latin typeface="AENOR Fontana ND"/>
              </a:rPr>
              <a:t>2.- </a:t>
            </a:r>
            <a:r>
              <a:rPr kumimoji="1" lang="es-ES" b="1" dirty="0">
                <a:solidFill>
                  <a:schemeClr val="bg1"/>
                </a:solidFill>
                <a:latin typeface="AENOR Fontana ND"/>
              </a:rPr>
              <a:t>LOS INFORMES MOTIVADOS</a:t>
            </a:r>
            <a:endParaRPr kumimoji="1" lang="es-ES" dirty="0">
              <a:solidFill>
                <a:schemeClr val="bg1"/>
              </a:solidFill>
              <a:latin typeface="AENOR Fontana ND"/>
            </a:endParaRPr>
          </a:p>
          <a:p>
            <a:pPr>
              <a:spcBef>
                <a:spcPct val="20000"/>
              </a:spcBef>
              <a:buClr>
                <a:schemeClr val="folHlink"/>
              </a:buClr>
              <a:buSzPct val="60000"/>
              <a:buFont typeface="Wingdings" pitchFamily="2" charset="2"/>
              <a:buNone/>
            </a:pPr>
            <a:r>
              <a:rPr kumimoji="1" lang="es-ES" sz="2000" dirty="0">
                <a:solidFill>
                  <a:schemeClr val="bg1"/>
                </a:solidFill>
                <a:latin typeface="AENOR Fontana ND"/>
              </a:rPr>
              <a:t>        </a:t>
            </a:r>
            <a:r>
              <a:rPr kumimoji="1" lang="es-ES_tradnl" sz="2000" u="sng" dirty="0">
                <a:solidFill>
                  <a:schemeClr val="bg1"/>
                </a:solidFill>
                <a:latin typeface="AENOR Fontana ND Demibold"/>
              </a:rPr>
              <a:t>Base </a:t>
            </a:r>
            <a:r>
              <a:rPr kumimoji="1" lang="es-ES_tradnl" sz="2000" u="sng" dirty="0">
                <a:solidFill>
                  <a:schemeClr val="bg1"/>
                </a:solidFill>
                <a:latin typeface="AENOR Fontana ND"/>
              </a:rPr>
              <a:t>legal</a:t>
            </a:r>
          </a:p>
          <a:p>
            <a:pPr lvl="1" eaLnBrk="0" hangingPunct="0"/>
            <a:endParaRPr lang="es-ES" sz="2000" dirty="0">
              <a:solidFill>
                <a:schemeClr val="tx1"/>
              </a:solidFill>
              <a:latin typeface="AENOR Fontana ND Demibold"/>
            </a:endParaRPr>
          </a:p>
        </p:txBody>
      </p:sp>
      <p:sp>
        <p:nvSpPr>
          <p:cNvPr id="80900" name="Rectangle 3"/>
          <p:cNvSpPr>
            <a:spLocks noChangeArrowheads="1"/>
          </p:cNvSpPr>
          <p:nvPr/>
        </p:nvSpPr>
        <p:spPr bwMode="auto">
          <a:xfrm>
            <a:off x="271727" y="1196976"/>
            <a:ext cx="9439937" cy="5076825"/>
          </a:xfrm>
          <a:prstGeom prst="rect">
            <a:avLst/>
          </a:prstGeom>
          <a:solidFill>
            <a:srgbClr val="DDDDDD">
              <a:alpha val="70195"/>
            </a:srgbClr>
          </a:solidFill>
          <a:ln w="12700" cap="sq">
            <a:noFill/>
            <a:miter lim="800000"/>
            <a:headEnd type="none" w="sm" len="sm"/>
            <a:tailEnd type="none" w="sm" len="sm"/>
          </a:ln>
        </p:spPr>
        <p:txBody>
          <a:bodyPr wrap="none" anchor="ctr"/>
          <a:lstStyle/>
          <a:p>
            <a:pPr marL="1398588" lvl="1" indent="-609600" algn="ctr" eaLnBrk="0" hangingPunct="0"/>
            <a:endParaRPr lang="es-ES">
              <a:solidFill>
                <a:srgbClr val="000000"/>
              </a:solidFill>
              <a:latin typeface="Times New Roman" pitchFamily="18" charset="0"/>
            </a:endParaRPr>
          </a:p>
        </p:txBody>
      </p:sp>
      <p:grpSp>
        <p:nvGrpSpPr>
          <p:cNvPr id="2" name="Rectangle 5"/>
          <p:cNvGrpSpPr>
            <a:grpSpLocks/>
          </p:cNvGrpSpPr>
          <p:nvPr/>
        </p:nvGrpSpPr>
        <p:grpSpPr bwMode="auto">
          <a:xfrm>
            <a:off x="395553" y="1263651"/>
            <a:ext cx="9159610" cy="3317875"/>
            <a:chOff x="242" y="1697"/>
            <a:chExt cx="5326" cy="1425"/>
          </a:xfrm>
        </p:grpSpPr>
        <p:pic>
          <p:nvPicPr>
            <p:cNvPr id="80908" name="Rectangle 5"/>
            <p:cNvPicPr>
              <a:picLocks noChangeArrowheads="1"/>
            </p:cNvPicPr>
            <p:nvPr/>
          </p:nvPicPr>
          <p:blipFill>
            <a:blip r:embed="rId3" cstate="print"/>
            <a:srcRect/>
            <a:stretch>
              <a:fillRect/>
            </a:stretch>
          </p:blipFill>
          <p:spPr bwMode="auto">
            <a:xfrm>
              <a:off x="242" y="1697"/>
              <a:ext cx="5326" cy="1425"/>
            </a:xfrm>
            <a:prstGeom prst="rect">
              <a:avLst/>
            </a:prstGeom>
            <a:solidFill>
              <a:schemeClr val="accent1"/>
            </a:solidFill>
            <a:ln w="9525">
              <a:noFill/>
              <a:miter lim="800000"/>
              <a:headEnd/>
              <a:tailEnd/>
            </a:ln>
          </p:spPr>
        </p:pic>
        <p:sp>
          <p:nvSpPr>
            <p:cNvPr id="185354" name="Text Box 10"/>
            <p:cNvSpPr txBox="1">
              <a:spLocks noChangeArrowheads="1"/>
            </p:cNvSpPr>
            <p:nvPr/>
          </p:nvSpPr>
          <p:spPr bwMode="auto">
            <a:xfrm>
              <a:off x="249" y="1706"/>
              <a:ext cx="5307" cy="140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p:spPr>
          <p:txBody>
            <a:bodyPr wrap="none" anchor="ctr"/>
            <a:lstStyle/>
            <a:p>
              <a:pPr algn="ctr">
                <a:lnSpc>
                  <a:spcPct val="90000"/>
                </a:lnSpc>
                <a:spcBef>
                  <a:spcPct val="20000"/>
                </a:spcBef>
                <a:buClr>
                  <a:schemeClr val="hlink"/>
                </a:buClr>
                <a:buSzPct val="65000"/>
                <a:buFont typeface="Wingdings" pitchFamily="2" charset="2"/>
                <a:buNone/>
                <a:tabLst>
                  <a:tab pos="3495675" algn="l"/>
                  <a:tab pos="3676650" algn="l"/>
                </a:tabLst>
                <a:defRPr/>
              </a:pPr>
              <a:r>
                <a:rPr lang="es-ES" sz="2000" b="1" u="sng" dirty="0">
                  <a:solidFill>
                    <a:srgbClr val="000000"/>
                  </a:solidFill>
                  <a:latin typeface="AENOR Fontana ND Demibold" pitchFamily="34" charset="0"/>
                </a:rPr>
                <a:t>REGULACIÓN de la </a:t>
              </a:r>
              <a:r>
                <a:rPr lang="es-ES" sz="2000" b="1" u="sng" dirty="0" err="1">
                  <a:solidFill>
                    <a:srgbClr val="000000"/>
                  </a:solidFill>
                  <a:latin typeface="AENOR Fontana ND Demibold" pitchFamily="34" charset="0"/>
                </a:rPr>
                <a:t>emisi</a:t>
              </a:r>
              <a:r>
                <a:rPr lang="es-ES_tradnl" sz="2000" b="1" u="sng" dirty="0">
                  <a:solidFill>
                    <a:srgbClr val="000000"/>
                  </a:solidFill>
                  <a:latin typeface="AENOR Fontana ND Demibold" pitchFamily="34" charset="0"/>
                </a:rPr>
                <a:t>ó</a:t>
              </a:r>
              <a:r>
                <a:rPr lang="es-ES" sz="2000" b="1" u="sng" dirty="0">
                  <a:solidFill>
                    <a:srgbClr val="000000"/>
                  </a:solidFill>
                  <a:latin typeface="AENOR Fontana ND Demibold" pitchFamily="34" charset="0"/>
                </a:rPr>
                <a:t>n de informes motivados</a:t>
              </a:r>
            </a:p>
            <a:p>
              <a:pPr algn="ctr">
                <a:lnSpc>
                  <a:spcPct val="90000"/>
                </a:lnSpc>
                <a:spcBef>
                  <a:spcPct val="20000"/>
                </a:spcBef>
                <a:buClr>
                  <a:schemeClr val="hlink"/>
                </a:buClr>
                <a:buSzPct val="65000"/>
                <a:buFont typeface="Wingdings" pitchFamily="2" charset="2"/>
                <a:buNone/>
                <a:tabLst>
                  <a:tab pos="3495675" algn="l"/>
                  <a:tab pos="3676650" algn="l"/>
                </a:tabLst>
                <a:defRPr/>
              </a:pPr>
              <a:r>
                <a:rPr lang="es-ES" sz="2000" b="1" dirty="0">
                  <a:solidFill>
                    <a:srgbClr val="000000"/>
                  </a:solidFill>
                  <a:latin typeface="AENOR Fontana ND Demibold" pitchFamily="34" charset="0"/>
                </a:rPr>
                <a:t> </a:t>
              </a:r>
            </a:p>
            <a:p>
              <a:pPr algn="ctr">
                <a:lnSpc>
                  <a:spcPct val="90000"/>
                </a:lnSpc>
                <a:spcBef>
                  <a:spcPct val="20000"/>
                </a:spcBef>
                <a:buClr>
                  <a:schemeClr val="hlink"/>
                </a:buClr>
                <a:buSzPct val="65000"/>
                <a:buFont typeface="Wingdings" pitchFamily="2" charset="2"/>
                <a:buNone/>
                <a:tabLst>
                  <a:tab pos="3495675" algn="l"/>
                  <a:tab pos="3676650" algn="l"/>
                </a:tabLst>
                <a:defRPr/>
              </a:pPr>
              <a:r>
                <a:rPr lang="es-ES" sz="2000" b="1" dirty="0">
                  <a:solidFill>
                    <a:srgbClr val="800000"/>
                  </a:solidFill>
                  <a:latin typeface="AENOR Fontana ND Demibold" pitchFamily="34" charset="0"/>
                </a:rPr>
                <a:t>DEDUCCIONES FISCALES</a:t>
              </a:r>
            </a:p>
            <a:p>
              <a:pPr algn="ctr">
                <a:lnSpc>
                  <a:spcPct val="90000"/>
                </a:lnSpc>
                <a:spcBef>
                  <a:spcPct val="20000"/>
                </a:spcBef>
                <a:buClr>
                  <a:schemeClr val="hlink"/>
                </a:buClr>
                <a:buSzPct val="65000"/>
                <a:buFont typeface="Wingdings" pitchFamily="2" charset="2"/>
                <a:buNone/>
                <a:tabLst>
                  <a:tab pos="3495675" algn="l"/>
                  <a:tab pos="3676650" algn="l"/>
                </a:tabLst>
                <a:defRPr/>
              </a:pPr>
              <a:endParaRPr lang="es-ES" sz="600" b="1" dirty="0">
                <a:solidFill>
                  <a:srgbClr val="000000"/>
                </a:solidFill>
                <a:latin typeface="AENOR Fontana ND Demibold" pitchFamily="34" charset="0"/>
              </a:endParaRPr>
            </a:p>
            <a:p>
              <a:pPr algn="ctr">
                <a:lnSpc>
                  <a:spcPct val="90000"/>
                </a:lnSpc>
                <a:spcBef>
                  <a:spcPct val="20000"/>
                </a:spcBef>
                <a:buClr>
                  <a:schemeClr val="hlink"/>
                </a:buClr>
                <a:buSzPct val="65000"/>
                <a:buFont typeface="Wingdings" pitchFamily="2" charset="2"/>
                <a:buNone/>
                <a:tabLst>
                  <a:tab pos="3495675" algn="l"/>
                  <a:tab pos="3676650" algn="l"/>
                </a:tabLst>
                <a:defRPr/>
              </a:pPr>
              <a:r>
                <a:rPr lang="es-ES" b="1" dirty="0">
                  <a:solidFill>
                    <a:srgbClr val="990000"/>
                  </a:solidFill>
                  <a:latin typeface="AENOR Fontana ND Demibold" pitchFamily="34" charset="0"/>
                </a:rPr>
                <a:t>Real Decreto 1432/2003, de 21 de noviembre.</a:t>
              </a:r>
            </a:p>
            <a:p>
              <a:pPr algn="ctr">
                <a:lnSpc>
                  <a:spcPct val="90000"/>
                </a:lnSpc>
                <a:spcBef>
                  <a:spcPct val="20000"/>
                </a:spcBef>
                <a:buClr>
                  <a:schemeClr val="hlink"/>
                </a:buClr>
                <a:buSzPct val="65000"/>
                <a:buFont typeface="Wingdings" pitchFamily="2" charset="2"/>
                <a:buNone/>
                <a:tabLst>
                  <a:tab pos="3495675" algn="l"/>
                  <a:tab pos="3676650" algn="l"/>
                </a:tabLst>
                <a:defRPr/>
              </a:pPr>
              <a:r>
                <a:rPr lang="es-ES" b="1" dirty="0">
                  <a:solidFill>
                    <a:srgbClr val="000000"/>
                  </a:solidFill>
                  <a:latin typeface="AENOR Fontana ND Demibold" pitchFamily="34" charset="0"/>
                </a:rPr>
                <a:t> </a:t>
              </a:r>
              <a:r>
                <a:rPr lang="es-ES" sz="1400" dirty="0">
                  <a:solidFill>
                    <a:srgbClr val="000000"/>
                  </a:solidFill>
                  <a:latin typeface="AENOR Fontana ND Demibold" pitchFamily="34" charset="0"/>
                </a:rPr>
                <a:t>Relativo al cumplimiento de requisitos </a:t>
              </a:r>
              <a:r>
                <a:rPr lang="es-ES" sz="1400" dirty="0" err="1">
                  <a:solidFill>
                    <a:srgbClr val="000000"/>
                  </a:solidFill>
                  <a:latin typeface="AENOR Fontana ND Demibold" pitchFamily="34" charset="0"/>
                </a:rPr>
                <a:t>cient</a:t>
              </a:r>
              <a:r>
                <a:rPr lang="es-ES_tradnl" sz="1400" dirty="0">
                  <a:solidFill>
                    <a:srgbClr val="000000"/>
                  </a:solidFill>
                  <a:latin typeface="AENOR Fontana ND Demibold" pitchFamily="34" charset="0"/>
                </a:rPr>
                <a:t>í</a:t>
              </a:r>
              <a:r>
                <a:rPr lang="es-ES" sz="1400" dirty="0" err="1">
                  <a:solidFill>
                    <a:srgbClr val="000000"/>
                  </a:solidFill>
                  <a:latin typeface="AENOR Fontana ND Demibold" pitchFamily="34" charset="0"/>
                </a:rPr>
                <a:t>ficos</a:t>
              </a:r>
              <a:r>
                <a:rPr lang="es-ES" sz="1400" dirty="0">
                  <a:solidFill>
                    <a:srgbClr val="000000"/>
                  </a:solidFill>
                  <a:latin typeface="AENOR Fontana ND Demibold" pitchFamily="34" charset="0"/>
                </a:rPr>
                <a:t> y </a:t>
              </a:r>
              <a:r>
                <a:rPr lang="es-ES" sz="1400" dirty="0" err="1">
                  <a:solidFill>
                    <a:srgbClr val="000000"/>
                  </a:solidFill>
                  <a:latin typeface="AENOR Fontana ND Demibold" pitchFamily="34" charset="0"/>
                </a:rPr>
                <a:t>tecnol</a:t>
              </a:r>
              <a:r>
                <a:rPr lang="es-ES_tradnl" sz="1400" dirty="0">
                  <a:solidFill>
                    <a:srgbClr val="000000"/>
                  </a:solidFill>
                  <a:latin typeface="AENOR Fontana ND Demibold" pitchFamily="34" charset="0"/>
                </a:rPr>
                <a:t>ó</a:t>
              </a:r>
              <a:r>
                <a:rPr lang="es-ES" sz="1400" dirty="0" err="1">
                  <a:solidFill>
                    <a:srgbClr val="000000"/>
                  </a:solidFill>
                  <a:latin typeface="AENOR Fontana ND Demibold" pitchFamily="34" charset="0"/>
                </a:rPr>
                <a:t>gicos</a:t>
              </a:r>
              <a:r>
                <a:rPr lang="es-ES" sz="1400" dirty="0">
                  <a:solidFill>
                    <a:srgbClr val="000000"/>
                  </a:solidFill>
                  <a:latin typeface="AENOR Fontana ND Demibold" pitchFamily="34" charset="0"/>
                </a:rPr>
                <a:t> a efectos de la  aplicación e </a:t>
              </a:r>
            </a:p>
            <a:p>
              <a:pPr algn="ctr">
                <a:lnSpc>
                  <a:spcPct val="70000"/>
                </a:lnSpc>
                <a:spcBef>
                  <a:spcPct val="20000"/>
                </a:spcBef>
                <a:buClr>
                  <a:schemeClr val="hlink"/>
                </a:buClr>
                <a:buSzPct val="65000"/>
                <a:buFont typeface="Wingdings" pitchFamily="2" charset="2"/>
                <a:buNone/>
                <a:tabLst>
                  <a:tab pos="3495675" algn="l"/>
                  <a:tab pos="3676650" algn="l"/>
                </a:tabLst>
                <a:defRPr/>
              </a:pPr>
              <a:r>
                <a:rPr lang="es-ES" sz="1400" dirty="0" err="1">
                  <a:solidFill>
                    <a:srgbClr val="000000"/>
                  </a:solidFill>
                  <a:latin typeface="AENOR Fontana ND Demibold" pitchFamily="34" charset="0"/>
                </a:rPr>
                <a:t>interpretaci</a:t>
              </a:r>
              <a:r>
                <a:rPr lang="es-ES_tradnl" sz="1400" dirty="0">
                  <a:solidFill>
                    <a:srgbClr val="000000"/>
                  </a:solidFill>
                  <a:latin typeface="AENOR Fontana ND Demibold" pitchFamily="34" charset="0"/>
                </a:rPr>
                <a:t>ó</a:t>
              </a:r>
              <a:r>
                <a:rPr lang="es-ES" sz="1400" dirty="0">
                  <a:solidFill>
                    <a:srgbClr val="000000"/>
                  </a:solidFill>
                  <a:latin typeface="AENOR Fontana ND Demibold" pitchFamily="34" charset="0"/>
                </a:rPr>
                <a:t>n de deducciones fiscales por actividades de I+D e i.</a:t>
              </a:r>
            </a:p>
            <a:p>
              <a:pPr algn="ctr">
                <a:lnSpc>
                  <a:spcPct val="70000"/>
                </a:lnSpc>
                <a:spcBef>
                  <a:spcPct val="20000"/>
                </a:spcBef>
                <a:buClr>
                  <a:schemeClr val="hlink"/>
                </a:buClr>
                <a:buSzPct val="65000"/>
                <a:buFont typeface="Wingdings" pitchFamily="2" charset="2"/>
                <a:buNone/>
                <a:tabLst>
                  <a:tab pos="3495675" algn="l"/>
                  <a:tab pos="3676650" algn="l"/>
                </a:tabLst>
                <a:defRPr/>
              </a:pPr>
              <a:endParaRPr lang="es-ES" sz="1400" dirty="0">
                <a:solidFill>
                  <a:srgbClr val="000000"/>
                </a:solidFill>
                <a:latin typeface="AENOR Fontana ND Demibold" pitchFamily="34" charset="0"/>
              </a:endParaRPr>
            </a:p>
            <a:p>
              <a:pPr algn="ctr">
                <a:lnSpc>
                  <a:spcPct val="70000"/>
                </a:lnSpc>
                <a:spcBef>
                  <a:spcPct val="20000"/>
                </a:spcBef>
                <a:buClr>
                  <a:schemeClr val="hlink"/>
                </a:buClr>
                <a:buSzPct val="65000"/>
                <a:buFont typeface="Wingdings" pitchFamily="2" charset="2"/>
                <a:buNone/>
                <a:tabLst>
                  <a:tab pos="3495675" algn="l"/>
                  <a:tab pos="3676650" algn="l"/>
                </a:tabLst>
                <a:defRPr/>
              </a:pPr>
              <a:endParaRPr lang="es-ES" sz="800" dirty="0">
                <a:solidFill>
                  <a:srgbClr val="000000"/>
                </a:solidFill>
                <a:latin typeface="AENOR Fontana ND Demibold" pitchFamily="34" charset="0"/>
              </a:endParaRPr>
            </a:p>
            <a:p>
              <a:pPr algn="ctr">
                <a:lnSpc>
                  <a:spcPct val="70000"/>
                </a:lnSpc>
                <a:spcBef>
                  <a:spcPct val="20000"/>
                </a:spcBef>
                <a:buClr>
                  <a:schemeClr val="hlink"/>
                </a:buClr>
                <a:buSzPct val="65000"/>
                <a:buFont typeface="Wingdings" pitchFamily="2" charset="2"/>
                <a:buNone/>
                <a:tabLst>
                  <a:tab pos="3495675" algn="l"/>
                  <a:tab pos="3676650" algn="l"/>
                </a:tabLst>
                <a:defRPr/>
              </a:pPr>
              <a:r>
                <a:rPr lang="es-ES" b="1" dirty="0">
                  <a:solidFill>
                    <a:srgbClr val="FFFF00"/>
                  </a:solidFill>
                  <a:latin typeface="AENOR Fontana ND Demibold" pitchFamily="34" charset="0"/>
                </a:rPr>
                <a:t>BONIFICACIONES EN COTIZACIONES SEGURIDAD SOCIAL</a:t>
              </a:r>
            </a:p>
            <a:p>
              <a:pPr algn="ctr">
                <a:lnSpc>
                  <a:spcPct val="70000"/>
                </a:lnSpc>
                <a:spcBef>
                  <a:spcPct val="20000"/>
                </a:spcBef>
                <a:buClr>
                  <a:schemeClr val="hlink"/>
                </a:buClr>
                <a:buSzPct val="65000"/>
                <a:buFont typeface="Wingdings" pitchFamily="2" charset="2"/>
                <a:buNone/>
                <a:tabLst>
                  <a:tab pos="3495675" algn="l"/>
                  <a:tab pos="3676650" algn="l"/>
                </a:tabLst>
                <a:defRPr/>
              </a:pPr>
              <a:endParaRPr lang="es-ES" sz="600" b="1" dirty="0">
                <a:solidFill>
                  <a:srgbClr val="FFFF00"/>
                </a:solidFill>
                <a:latin typeface="AENOR Fontana ND Demibold" pitchFamily="34" charset="0"/>
              </a:endParaRPr>
            </a:p>
            <a:p>
              <a:pPr algn="ctr">
                <a:lnSpc>
                  <a:spcPct val="70000"/>
                </a:lnSpc>
                <a:spcBef>
                  <a:spcPct val="20000"/>
                </a:spcBef>
                <a:buClr>
                  <a:schemeClr val="hlink"/>
                </a:buClr>
                <a:buSzPct val="65000"/>
                <a:buFont typeface="Wingdings" pitchFamily="2" charset="2"/>
                <a:buNone/>
                <a:tabLst>
                  <a:tab pos="3495675" algn="l"/>
                  <a:tab pos="3676650" algn="l"/>
                </a:tabLst>
                <a:defRPr/>
              </a:pPr>
              <a:endParaRPr lang="es-ES" sz="600" b="1" dirty="0">
                <a:solidFill>
                  <a:srgbClr val="FFFF00"/>
                </a:solidFill>
                <a:latin typeface="AENOR Fontana ND Demibold" pitchFamily="34" charset="0"/>
              </a:endParaRPr>
            </a:p>
            <a:p>
              <a:pPr algn="ctr">
                <a:lnSpc>
                  <a:spcPct val="90000"/>
                </a:lnSpc>
                <a:spcBef>
                  <a:spcPct val="20000"/>
                </a:spcBef>
                <a:buClr>
                  <a:schemeClr val="hlink"/>
                </a:buClr>
                <a:buSzPct val="65000"/>
                <a:buFont typeface="Wingdings" pitchFamily="2" charset="2"/>
                <a:buNone/>
                <a:tabLst>
                  <a:tab pos="3495675" algn="l"/>
                  <a:tab pos="3676650" algn="l"/>
                </a:tabLst>
                <a:defRPr/>
              </a:pPr>
              <a:r>
                <a:rPr lang="es-ES" b="1" dirty="0">
                  <a:solidFill>
                    <a:srgbClr val="FFFF00"/>
                  </a:solidFill>
                  <a:latin typeface="AENOR Fontana ND Demibold" pitchFamily="34" charset="0"/>
                </a:rPr>
                <a:t>Real Decreto 278/2007</a:t>
              </a:r>
            </a:p>
            <a:p>
              <a:pPr algn="ctr">
                <a:lnSpc>
                  <a:spcPct val="90000"/>
                </a:lnSpc>
                <a:spcBef>
                  <a:spcPct val="20000"/>
                </a:spcBef>
                <a:buClr>
                  <a:schemeClr val="hlink"/>
                </a:buClr>
                <a:buSzPct val="65000"/>
                <a:buFont typeface="Wingdings" pitchFamily="2" charset="2"/>
                <a:buNone/>
                <a:tabLst>
                  <a:tab pos="3495675" algn="l"/>
                  <a:tab pos="3676650" algn="l"/>
                </a:tabLst>
                <a:defRPr/>
              </a:pPr>
              <a:r>
                <a:rPr lang="es-ES" sz="1700" b="1" i="1" dirty="0">
                  <a:solidFill>
                    <a:srgbClr val="BCF0FA"/>
                  </a:solidFill>
                  <a:latin typeface="AENOR Fontana ND Demibold" pitchFamily="34" charset="0"/>
                </a:rPr>
                <a:t>DEROGADO (RDL 20/2012); RECUPERADO (Ley 17/2012), a falta de regulación.</a:t>
              </a:r>
            </a:p>
          </p:txBody>
        </p:sp>
      </p:grpSp>
      <p:grpSp>
        <p:nvGrpSpPr>
          <p:cNvPr id="3" name="Rectangle 7"/>
          <p:cNvGrpSpPr>
            <a:grpSpLocks/>
          </p:cNvGrpSpPr>
          <p:nvPr/>
        </p:nvGrpSpPr>
        <p:grpSpPr bwMode="auto">
          <a:xfrm>
            <a:off x="395553" y="5300664"/>
            <a:ext cx="9159610" cy="871537"/>
            <a:chOff x="288" y="3195"/>
            <a:chExt cx="5280" cy="549"/>
          </a:xfrm>
        </p:grpSpPr>
        <p:pic>
          <p:nvPicPr>
            <p:cNvPr id="80906" name="Rectangle 7"/>
            <p:cNvPicPr>
              <a:picLocks noChangeArrowheads="1"/>
            </p:cNvPicPr>
            <p:nvPr/>
          </p:nvPicPr>
          <p:blipFill>
            <a:blip r:embed="rId4" cstate="print"/>
            <a:srcRect/>
            <a:stretch>
              <a:fillRect/>
            </a:stretch>
          </p:blipFill>
          <p:spPr bwMode="auto">
            <a:xfrm>
              <a:off x="288" y="3195"/>
              <a:ext cx="5280" cy="549"/>
            </a:xfrm>
            <a:prstGeom prst="rect">
              <a:avLst/>
            </a:prstGeom>
            <a:solidFill>
              <a:schemeClr val="accent1"/>
            </a:solidFill>
            <a:ln w="9525">
              <a:noFill/>
              <a:miter lim="800000"/>
              <a:headEnd/>
              <a:tailEnd/>
            </a:ln>
          </p:spPr>
        </p:pic>
        <p:sp>
          <p:nvSpPr>
            <p:cNvPr id="185357" name="Text Box 13"/>
            <p:cNvSpPr txBox="1">
              <a:spLocks noChangeArrowheads="1"/>
            </p:cNvSpPr>
            <p:nvPr/>
          </p:nvSpPr>
          <p:spPr bwMode="auto">
            <a:xfrm>
              <a:off x="295" y="3203"/>
              <a:ext cx="5262" cy="52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p:spPr>
          <p:txBody>
            <a:bodyPr>
              <a:spAutoFit/>
            </a:bodyPr>
            <a:lstStyle/>
            <a:p>
              <a:pPr algn="ctr">
                <a:defRPr/>
              </a:pPr>
              <a:r>
                <a:rPr lang="es-ES" sz="2000" b="1" dirty="0">
                  <a:solidFill>
                    <a:srgbClr val="000000"/>
                  </a:solidFill>
                  <a:latin typeface="AENOR Fontana ND Demibold"/>
                </a:rPr>
                <a:t>COMPETENCIA:  </a:t>
              </a:r>
              <a:r>
                <a:rPr lang="es-ES" b="1" dirty="0">
                  <a:solidFill>
                    <a:srgbClr val="000000"/>
                  </a:solidFill>
                  <a:latin typeface="AENOR Fontana ND Demibold"/>
                </a:rPr>
                <a:t>MINECO</a:t>
              </a:r>
              <a:r>
                <a:rPr lang="es-ES_tradnl" b="1" dirty="0">
                  <a:solidFill>
                    <a:srgbClr val="000000"/>
                  </a:solidFill>
                  <a:latin typeface="AENOR Fontana ND Demibold"/>
                </a:rPr>
                <a:t>  (R.D. 345/2012 de 10 de febrero)</a:t>
              </a:r>
              <a:r>
                <a:rPr lang="es-ES_tradnl" dirty="0">
                  <a:solidFill>
                    <a:srgbClr val="000000"/>
                  </a:solidFill>
                  <a:latin typeface="AENOR Fontana ND Demibold"/>
                </a:rPr>
                <a:t>  </a:t>
              </a:r>
            </a:p>
            <a:p>
              <a:pPr algn="ctr">
                <a:defRPr/>
              </a:pPr>
              <a:r>
                <a:rPr lang="es-ES" sz="1400" dirty="0">
                  <a:solidFill>
                    <a:srgbClr val="000000"/>
                  </a:solidFill>
                  <a:latin typeface="AENOR Fontana ND Demibold"/>
                </a:rPr>
                <a:t>La Dirección General de Innovación y Competitividad es el órgano competente, con carácter general, para la emisión de los Informes motivados.</a:t>
              </a:r>
            </a:p>
          </p:txBody>
        </p:sp>
      </p:grpSp>
      <p:sp>
        <p:nvSpPr>
          <p:cNvPr id="80903" name="Rectangle 14"/>
          <p:cNvSpPr>
            <a:spLocks noChangeArrowheads="1"/>
          </p:cNvSpPr>
          <p:nvPr/>
        </p:nvSpPr>
        <p:spPr bwMode="auto">
          <a:xfrm>
            <a:off x="1313921" y="3341689"/>
            <a:ext cx="7293637" cy="396875"/>
          </a:xfrm>
          <a:prstGeom prst="rect">
            <a:avLst/>
          </a:prstGeom>
          <a:noFill/>
          <a:ln w="28575" algn="ctr">
            <a:solidFill>
              <a:srgbClr val="800000"/>
            </a:solidFill>
            <a:miter lim="800000"/>
            <a:headEnd/>
            <a:tailEnd/>
          </a:ln>
        </p:spPr>
        <p:txBody>
          <a:bodyPr wrap="none" anchor="ctr"/>
          <a:lstStyle/>
          <a:p>
            <a:pPr>
              <a:buClr>
                <a:schemeClr val="bg2"/>
              </a:buClr>
              <a:buSzPct val="75000"/>
              <a:buFont typeface="Wingdings" pitchFamily="2" charset="2"/>
              <a:buNone/>
            </a:pPr>
            <a:endParaRPr lang="es-ES"/>
          </a:p>
        </p:txBody>
      </p:sp>
      <p:sp>
        <p:nvSpPr>
          <p:cNvPr id="80904" name="Rectangle 15"/>
          <p:cNvSpPr>
            <a:spLocks noChangeArrowheads="1"/>
          </p:cNvSpPr>
          <p:nvPr/>
        </p:nvSpPr>
        <p:spPr bwMode="auto">
          <a:xfrm>
            <a:off x="3042312" y="1990725"/>
            <a:ext cx="3900488" cy="395288"/>
          </a:xfrm>
          <a:prstGeom prst="rect">
            <a:avLst/>
          </a:prstGeom>
          <a:noFill/>
          <a:ln w="28575" algn="ctr">
            <a:solidFill>
              <a:srgbClr val="FFFF99"/>
            </a:solidFill>
            <a:miter lim="800000"/>
            <a:headEnd/>
            <a:tailEnd/>
          </a:ln>
        </p:spPr>
        <p:txBody>
          <a:bodyPr wrap="none" anchor="ctr"/>
          <a:lstStyle/>
          <a:p>
            <a:pPr>
              <a:buClr>
                <a:schemeClr val="bg2"/>
              </a:buClr>
              <a:buSzPct val="75000"/>
              <a:buFont typeface="Wingdings" pitchFamily="2" charset="2"/>
              <a:buNone/>
            </a:pPr>
            <a:endParaRPr lang="es-ES"/>
          </a:p>
        </p:txBody>
      </p:sp>
      <p:sp>
        <p:nvSpPr>
          <p:cNvPr id="80905" name="Rectangle 2"/>
          <p:cNvSpPr>
            <a:spLocks noChangeArrowheads="1"/>
          </p:cNvSpPr>
          <p:nvPr/>
        </p:nvSpPr>
        <p:spPr bwMode="auto">
          <a:xfrm>
            <a:off x="271728" y="4581525"/>
            <a:ext cx="9264518" cy="738188"/>
          </a:xfrm>
          <a:prstGeom prst="rect">
            <a:avLst/>
          </a:prstGeom>
          <a:noFill/>
          <a:ln w="12700" cap="sq">
            <a:noFill/>
            <a:miter lim="800000"/>
            <a:headEnd type="none" w="sm" len="sm"/>
            <a:tailEnd type="none" w="sm" len="sm"/>
          </a:ln>
        </p:spPr>
        <p:txBody>
          <a:bodyPr>
            <a:spAutoFit/>
          </a:bodyPr>
          <a:lstStyle/>
          <a:p>
            <a:pPr marL="179388" lvl="1" algn="just" eaLnBrk="0" hangingPunct="0"/>
            <a:r>
              <a:rPr lang="es-ES_tradnl" sz="1400" i="1">
                <a:solidFill>
                  <a:schemeClr val="tx1"/>
                </a:solidFill>
                <a:latin typeface="AENOR Fontana ND Demibold"/>
              </a:rPr>
              <a:t>Los regímenes de bonificaciones y deducciones fiscales son compatibles en los casos en que el personal por el que se pretende bonificarse, no intervenga en actividades por las que se practicarán deducciones (separación de proyectos e investigadores). Se estudian otras compatibilidades.</a:t>
            </a:r>
            <a:endParaRPr lang="es-ES" sz="1400" i="1">
              <a:solidFill>
                <a:schemeClr val="tx1"/>
              </a:solidFill>
              <a:latin typeface="AENOR Fontana ND Demibold"/>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3C9858AC-D627-490F-8E72-2C3BF19B7A6D}" type="slidenum">
              <a:rPr lang="es-ES" sz="2800">
                <a:solidFill>
                  <a:schemeClr val="folHlink"/>
                </a:solidFill>
                <a:latin typeface="+mn-lt"/>
              </a:rPr>
              <a:pPr algn="ctr">
                <a:defRPr/>
              </a:pPr>
              <a:t>22</a:t>
            </a:fld>
            <a:endParaRPr lang="es-ES" sz="2800" dirty="0">
              <a:solidFill>
                <a:schemeClr val="folHlink"/>
              </a:solidFill>
              <a:latin typeface="+mn-lt"/>
            </a:endParaRPr>
          </a:p>
        </p:txBody>
      </p:sp>
      <p:sp>
        <p:nvSpPr>
          <p:cNvPr id="81923" name="Rectangle 2"/>
          <p:cNvSpPr>
            <a:spLocks noChangeArrowheads="1"/>
          </p:cNvSpPr>
          <p:nvPr/>
        </p:nvSpPr>
        <p:spPr bwMode="auto">
          <a:xfrm>
            <a:off x="1131623" y="44624"/>
            <a:ext cx="5931880" cy="677108"/>
          </a:xfrm>
          <a:prstGeom prst="rect">
            <a:avLst/>
          </a:prstGeom>
          <a:noFill/>
          <a:ln w="12700" cap="sq">
            <a:noFill/>
            <a:miter lim="800000"/>
            <a:headEnd type="none" w="sm" len="sm"/>
            <a:tailEnd type="none" w="sm" len="sm"/>
          </a:ln>
        </p:spPr>
        <p:txBody>
          <a:bodyPr wrap="none">
            <a:spAutoFit/>
          </a:bodyPr>
          <a:lstStyle/>
          <a:p>
            <a:pPr eaLnBrk="0" hangingPunct="0"/>
            <a:r>
              <a:rPr kumimoji="1" lang="es-ES" b="1" dirty="0">
                <a:solidFill>
                  <a:schemeClr val="tx1"/>
                </a:solidFill>
                <a:latin typeface="AENOR Fontana ND Demibold"/>
              </a:rPr>
              <a:t>2</a:t>
            </a:r>
            <a:r>
              <a:rPr kumimoji="1" lang="es-ES" b="1" dirty="0">
                <a:solidFill>
                  <a:schemeClr val="bg1"/>
                </a:solidFill>
                <a:latin typeface="AENOR Fontana ND Demibold"/>
              </a:rPr>
              <a:t>.- LOS INFORMES MOTIVADOS</a:t>
            </a:r>
            <a:endParaRPr kumimoji="1" lang="es-ES_tradnl" b="1" dirty="0">
              <a:solidFill>
                <a:schemeClr val="bg1"/>
              </a:solidFill>
              <a:latin typeface="AENOR Fontana ND Demibold"/>
            </a:endParaRPr>
          </a:p>
          <a:p>
            <a:pPr marL="184150" lvl="1" eaLnBrk="0" hangingPunct="0"/>
            <a:r>
              <a:rPr kumimoji="1" lang="es-ES_tradnl" sz="2000" dirty="0">
                <a:solidFill>
                  <a:schemeClr val="bg1"/>
                </a:solidFill>
                <a:latin typeface="AENOR Fontana ND Demibold"/>
              </a:rPr>
              <a:t>  </a:t>
            </a:r>
            <a:r>
              <a:rPr kumimoji="1" lang="es-ES_tradnl" sz="2000" u="sng" dirty="0">
                <a:solidFill>
                  <a:schemeClr val="bg1"/>
                </a:solidFill>
                <a:latin typeface="AENOR Fontana ND Demibold"/>
              </a:rPr>
              <a:t>Deducciones por I+D e </a:t>
            </a:r>
            <a:r>
              <a:rPr kumimoji="1" lang="es-ES_tradnl" sz="2000" u="sng" dirty="0" err="1">
                <a:solidFill>
                  <a:schemeClr val="bg1"/>
                </a:solidFill>
                <a:latin typeface="AENOR Fontana ND Demibold"/>
              </a:rPr>
              <a:t>iT</a:t>
            </a:r>
            <a:r>
              <a:rPr kumimoji="1" lang="es-ES_tradnl" sz="2000" dirty="0">
                <a:solidFill>
                  <a:schemeClr val="bg1"/>
                </a:solidFill>
                <a:latin typeface="AENOR Fontana ND Demibold"/>
              </a:rPr>
              <a:t>: Formas de deducirse</a:t>
            </a:r>
            <a:endParaRPr kumimoji="1" lang="es-ES" sz="2000" dirty="0">
              <a:solidFill>
                <a:schemeClr val="bg1"/>
              </a:solidFill>
              <a:latin typeface="AENOR Fontana ND Demibold"/>
            </a:endParaRPr>
          </a:p>
        </p:txBody>
      </p:sp>
      <p:sp>
        <p:nvSpPr>
          <p:cNvPr id="81924" name="3 Marcador de número de diapositiva"/>
          <p:cNvSpPr txBox="1">
            <a:spLocks noGrp="1"/>
          </p:cNvSpPr>
          <p:nvPr/>
        </p:nvSpPr>
        <p:spPr bwMode="auto">
          <a:xfrm>
            <a:off x="194338" y="333375"/>
            <a:ext cx="937286" cy="476250"/>
          </a:xfrm>
          <a:prstGeom prst="rect">
            <a:avLst/>
          </a:prstGeom>
          <a:noFill/>
          <a:ln w="9525">
            <a:noFill/>
            <a:miter lim="800000"/>
            <a:headEnd/>
            <a:tailEnd/>
          </a:ln>
        </p:spPr>
        <p:txBody>
          <a:bodyPr/>
          <a:lstStyle/>
          <a:p>
            <a:pPr algn="ctr"/>
            <a:fld id="{FC91439C-9A0E-4CD7-BA22-3BA1649793AF}" type="slidenum">
              <a:rPr lang="es-ES" sz="2800">
                <a:solidFill>
                  <a:schemeClr val="tx1"/>
                </a:solidFill>
              </a:rPr>
              <a:pPr algn="ctr"/>
              <a:t>22</a:t>
            </a:fld>
            <a:endParaRPr lang="es-ES" sz="2800">
              <a:solidFill>
                <a:schemeClr val="tx1"/>
              </a:solidFill>
            </a:endParaRPr>
          </a:p>
        </p:txBody>
      </p:sp>
      <p:pic>
        <p:nvPicPr>
          <p:cNvPr id="81925" name="Picture 1"/>
          <p:cNvPicPr>
            <a:picLocks noChangeAspect="1" noChangeArrowheads="1"/>
          </p:cNvPicPr>
          <p:nvPr/>
        </p:nvPicPr>
        <p:blipFill>
          <a:blip r:embed="rId3" cstate="print"/>
          <a:srcRect/>
          <a:stretch>
            <a:fillRect/>
          </a:stretch>
        </p:blipFill>
        <p:spPr bwMode="auto">
          <a:xfrm>
            <a:off x="624285" y="1466850"/>
            <a:ext cx="8636794" cy="43386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3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DB6F8D3E-EBA8-47E7-AF3E-F4EF55F6CC18}" type="slidenum">
              <a:rPr lang="es-ES" sz="2800">
                <a:solidFill>
                  <a:schemeClr val="folHlink"/>
                </a:solidFill>
                <a:latin typeface="+mn-lt"/>
              </a:rPr>
              <a:pPr algn="ctr">
                <a:defRPr/>
              </a:pPr>
              <a:t>23</a:t>
            </a:fld>
            <a:endParaRPr lang="es-ES" sz="2800">
              <a:solidFill>
                <a:schemeClr val="folHlink"/>
              </a:solidFill>
              <a:latin typeface="+mn-lt"/>
            </a:endParaRPr>
          </a:p>
        </p:txBody>
      </p:sp>
      <p:sp>
        <p:nvSpPr>
          <p:cNvPr id="744450" name="Rectangle 2"/>
          <p:cNvSpPr>
            <a:spLocks noChangeArrowheads="1"/>
          </p:cNvSpPr>
          <p:nvPr/>
        </p:nvSpPr>
        <p:spPr bwMode="auto">
          <a:xfrm>
            <a:off x="1363796" y="-27384"/>
            <a:ext cx="8113977" cy="708025"/>
          </a:xfrm>
          <a:prstGeom prst="rect">
            <a:avLst/>
          </a:prstGeom>
          <a:noFill/>
          <a:ln w="12700" cap="sq">
            <a:noFill/>
            <a:miter lim="800000"/>
            <a:headEnd type="none" w="sm" len="sm"/>
            <a:tailEnd type="none" w="sm" len="sm"/>
          </a:ln>
          <a:effectLst/>
        </p:spPr>
        <p:txBody>
          <a:bodyPr>
            <a:spAutoFit/>
          </a:bodyPr>
          <a:lstStyle/>
          <a:p>
            <a:pPr>
              <a:spcBef>
                <a:spcPct val="20000"/>
              </a:spcBef>
              <a:buClr>
                <a:schemeClr val="folHlink"/>
              </a:buClr>
              <a:buSzPct val="60000"/>
              <a:buFont typeface="Wingdings" pitchFamily="2" charset="2"/>
              <a:buNone/>
              <a:defRPr/>
            </a:pPr>
            <a:r>
              <a:rPr kumimoji="1" lang="es-ES" b="1" dirty="0">
                <a:solidFill>
                  <a:schemeClr val="tx1"/>
                </a:solidFill>
                <a:latin typeface="AENOR Fontana ND" charset="0"/>
              </a:rPr>
              <a:t>2.- </a:t>
            </a:r>
            <a:r>
              <a:rPr kumimoji="1" lang="es-ES" b="1" dirty="0">
                <a:solidFill>
                  <a:schemeClr val="bg1"/>
                </a:solidFill>
                <a:latin typeface="AENOR Fontana ND" charset="0"/>
              </a:rPr>
              <a:t>LOS INFORMES MOTIVADOS</a:t>
            </a:r>
            <a:r>
              <a:rPr kumimoji="1" lang="es-ES" dirty="0">
                <a:solidFill>
                  <a:schemeClr val="bg1"/>
                </a:solidFill>
              </a:rPr>
              <a:t> </a:t>
            </a:r>
            <a:r>
              <a:rPr kumimoji="1" lang="es-ES" sz="2000" dirty="0">
                <a:solidFill>
                  <a:schemeClr val="bg1"/>
                </a:solidFill>
                <a:effectLst>
                  <a:outerShdw blurRad="38100" dist="38100" dir="2700000" algn="tl">
                    <a:srgbClr val="C0C0C0"/>
                  </a:outerShdw>
                </a:effectLst>
                <a:latin typeface="AENOR Fontana ND" charset="0"/>
              </a:rPr>
              <a:t/>
            </a:r>
            <a:br>
              <a:rPr kumimoji="1" lang="es-ES" sz="2000" dirty="0">
                <a:solidFill>
                  <a:schemeClr val="bg1"/>
                </a:solidFill>
                <a:effectLst>
                  <a:outerShdw blurRad="38100" dist="38100" dir="2700000" algn="tl">
                    <a:srgbClr val="C0C0C0"/>
                  </a:outerShdw>
                </a:effectLst>
                <a:latin typeface="AENOR Fontana ND" charset="0"/>
              </a:rPr>
            </a:br>
            <a:r>
              <a:rPr kumimoji="1" lang="es-ES" sz="2000" dirty="0">
                <a:solidFill>
                  <a:schemeClr val="bg1"/>
                </a:solidFill>
                <a:effectLst>
                  <a:outerShdw blurRad="38100" dist="38100" dir="2700000" algn="tl">
                    <a:srgbClr val="C0C0C0"/>
                  </a:outerShdw>
                </a:effectLst>
                <a:latin typeface="AENOR Fontana ND" charset="0"/>
              </a:rPr>
              <a:t>     </a:t>
            </a:r>
            <a:r>
              <a:rPr kumimoji="1" lang="es-ES_tradnl" sz="2000" u="sng" dirty="0">
                <a:solidFill>
                  <a:schemeClr val="bg1"/>
                </a:solidFill>
                <a:latin typeface="AENOR Fontana ND Demibold" pitchFamily="34" charset="0"/>
              </a:rPr>
              <a:t>Método operacional</a:t>
            </a:r>
            <a:r>
              <a:rPr kumimoji="1" lang="es-ES_tradnl" sz="2000" dirty="0">
                <a:solidFill>
                  <a:schemeClr val="bg1"/>
                </a:solidFill>
                <a:latin typeface="AENOR Fontana ND Demibold" pitchFamily="34" charset="0"/>
              </a:rPr>
              <a:t>: </a:t>
            </a:r>
            <a:r>
              <a:rPr kumimoji="1" lang="es-ES_tradnl" sz="2000" i="1" dirty="0">
                <a:solidFill>
                  <a:schemeClr val="bg1"/>
                </a:solidFill>
                <a:latin typeface="AENOR Fontana ND Demibold" pitchFamily="34" charset="0"/>
              </a:rPr>
              <a:t>Diagrama de Flujos</a:t>
            </a:r>
            <a:endParaRPr kumimoji="1" lang="es-ES" sz="2000" i="1" dirty="0">
              <a:solidFill>
                <a:schemeClr val="bg1"/>
              </a:solidFill>
              <a:latin typeface="AENOR Fontana ND Demibold" pitchFamily="34" charset="0"/>
            </a:endParaRPr>
          </a:p>
        </p:txBody>
      </p:sp>
      <p:sp>
        <p:nvSpPr>
          <p:cNvPr id="82948" name="Rectangle 3"/>
          <p:cNvSpPr>
            <a:spLocks noChangeArrowheads="1"/>
          </p:cNvSpPr>
          <p:nvPr/>
        </p:nvSpPr>
        <p:spPr bwMode="auto">
          <a:xfrm>
            <a:off x="271727" y="1484314"/>
            <a:ext cx="9439937" cy="4537075"/>
          </a:xfrm>
          <a:prstGeom prst="rect">
            <a:avLst/>
          </a:prstGeom>
          <a:solidFill>
            <a:srgbClr val="DDDDDD">
              <a:alpha val="70195"/>
            </a:srgbClr>
          </a:solidFill>
          <a:ln w="12700" cap="sq">
            <a:noFill/>
            <a:miter lim="800000"/>
            <a:headEnd type="none" w="sm" len="sm"/>
            <a:tailEnd type="none" w="sm" len="sm"/>
          </a:ln>
        </p:spPr>
        <p:txBody>
          <a:bodyPr wrap="none" anchor="ctr"/>
          <a:lstStyle/>
          <a:p>
            <a:pPr marL="1398588" lvl="1" indent="-609600" algn="ctr" eaLnBrk="0" hangingPunct="0"/>
            <a:endParaRPr lang="es-ES">
              <a:solidFill>
                <a:srgbClr val="000000"/>
              </a:solidFill>
              <a:latin typeface="Times New Roman" pitchFamily="18" charset="0"/>
            </a:endParaRPr>
          </a:p>
        </p:txBody>
      </p:sp>
      <p:sp>
        <p:nvSpPr>
          <p:cNvPr id="82949" name="Rectangle 4"/>
          <p:cNvSpPr>
            <a:spLocks noChangeArrowheads="1"/>
          </p:cNvSpPr>
          <p:nvPr/>
        </p:nvSpPr>
        <p:spPr bwMode="auto">
          <a:xfrm>
            <a:off x="5888567" y="2997201"/>
            <a:ext cx="3353594" cy="2232025"/>
          </a:xfrm>
          <a:prstGeom prst="rect">
            <a:avLst/>
          </a:prstGeom>
          <a:solidFill>
            <a:schemeClr val="hlink">
              <a:alpha val="30196"/>
            </a:schemeClr>
          </a:solidFill>
          <a:ln w="15875">
            <a:solidFill>
              <a:srgbClr val="000000"/>
            </a:solidFill>
            <a:miter lim="800000"/>
            <a:headEnd/>
            <a:tailEnd type="none" w="lg" len="lg"/>
          </a:ln>
        </p:spPr>
        <p:txBody>
          <a:bodyPr wrap="none" anchor="ctr"/>
          <a:lstStyle/>
          <a:p>
            <a:pPr algn="ctr"/>
            <a:endParaRPr lang="es-ES" sz="4400">
              <a:solidFill>
                <a:schemeClr val="tx2"/>
              </a:solidFill>
              <a:latin typeface="Arial" pitchFamily="34" charset="0"/>
            </a:endParaRPr>
          </a:p>
        </p:txBody>
      </p:sp>
      <p:sp>
        <p:nvSpPr>
          <p:cNvPr id="82950" name="Rectangle 5"/>
          <p:cNvSpPr>
            <a:spLocks noChangeArrowheads="1"/>
          </p:cNvSpPr>
          <p:nvPr/>
        </p:nvSpPr>
        <p:spPr bwMode="auto">
          <a:xfrm>
            <a:off x="507340" y="1628775"/>
            <a:ext cx="2423186" cy="358775"/>
          </a:xfrm>
          <a:prstGeom prst="rect">
            <a:avLst/>
          </a:prstGeom>
          <a:solidFill>
            <a:schemeClr val="accent1">
              <a:alpha val="52156"/>
            </a:schemeClr>
          </a:solidFill>
          <a:ln w="9525">
            <a:solidFill>
              <a:srgbClr val="000000"/>
            </a:solidFill>
            <a:miter lim="800000"/>
            <a:headEnd/>
            <a:tailEnd/>
          </a:ln>
        </p:spPr>
        <p:txBody>
          <a:bodyPr/>
          <a:lstStyle/>
          <a:p>
            <a:pPr marL="342900" indent="-342900" algn="ctr">
              <a:lnSpc>
                <a:spcPct val="80000"/>
              </a:lnSpc>
              <a:spcBef>
                <a:spcPct val="20000"/>
              </a:spcBef>
            </a:pPr>
            <a:r>
              <a:rPr lang="es-ES" sz="2000" b="1">
                <a:solidFill>
                  <a:srgbClr val="000000"/>
                </a:solidFill>
                <a:latin typeface="AENOR Fontana ND Demibold"/>
              </a:rPr>
              <a:t>EMPRESA</a:t>
            </a:r>
            <a:endParaRPr lang="es-ES_tradnl" sz="2000" b="1">
              <a:solidFill>
                <a:srgbClr val="000000"/>
              </a:solidFill>
              <a:latin typeface="AENOR Fontana ND Demibold"/>
            </a:endParaRPr>
          </a:p>
        </p:txBody>
      </p:sp>
      <p:sp>
        <p:nvSpPr>
          <p:cNvPr id="82951" name="Text Box 6"/>
          <p:cNvSpPr txBox="1">
            <a:spLocks noChangeArrowheads="1"/>
          </p:cNvSpPr>
          <p:nvPr/>
        </p:nvSpPr>
        <p:spPr bwMode="auto">
          <a:xfrm>
            <a:off x="1442907" y="5589589"/>
            <a:ext cx="5539448" cy="376237"/>
          </a:xfrm>
          <a:prstGeom prst="rect">
            <a:avLst/>
          </a:prstGeom>
          <a:solidFill>
            <a:schemeClr val="accent1">
              <a:alpha val="50980"/>
            </a:schemeClr>
          </a:solidFill>
          <a:ln w="9525">
            <a:solidFill>
              <a:srgbClr val="000000"/>
            </a:solidFill>
            <a:miter lim="800000"/>
            <a:headEnd/>
            <a:tailEnd/>
          </a:ln>
        </p:spPr>
        <p:txBody>
          <a:bodyPr>
            <a:spAutoFit/>
          </a:bodyPr>
          <a:lstStyle/>
          <a:p>
            <a:pPr algn="ctr">
              <a:lnSpc>
                <a:spcPct val="90000"/>
              </a:lnSpc>
              <a:spcBef>
                <a:spcPct val="20000"/>
              </a:spcBef>
              <a:buClr>
                <a:schemeClr val="accent2"/>
              </a:buClr>
              <a:buSzPct val="80000"/>
              <a:buFont typeface="Wingdings" pitchFamily="2" charset="2"/>
              <a:buNone/>
            </a:pPr>
            <a:r>
              <a:rPr lang="es-ES" sz="2000" b="1">
                <a:solidFill>
                  <a:srgbClr val="000000"/>
                </a:solidFill>
                <a:latin typeface="AENOR Fontana ND Demibold"/>
              </a:rPr>
              <a:t>HACIENDA</a:t>
            </a:r>
          </a:p>
        </p:txBody>
      </p:sp>
      <p:sp>
        <p:nvSpPr>
          <p:cNvPr id="82952" name="Text Box 7"/>
          <p:cNvSpPr txBox="1">
            <a:spLocks noChangeArrowheads="1"/>
          </p:cNvSpPr>
          <p:nvPr/>
        </p:nvSpPr>
        <p:spPr bwMode="auto">
          <a:xfrm>
            <a:off x="1988079" y="5157789"/>
            <a:ext cx="4134379" cy="312737"/>
          </a:xfrm>
          <a:prstGeom prst="rect">
            <a:avLst/>
          </a:prstGeom>
          <a:noFill/>
          <a:ln w="9525">
            <a:noFill/>
            <a:miter lim="800000"/>
            <a:headEnd/>
            <a:tailEnd/>
          </a:ln>
        </p:spPr>
        <p:txBody>
          <a:bodyPr>
            <a:spAutoFit/>
          </a:bodyPr>
          <a:lstStyle/>
          <a:p>
            <a:pPr>
              <a:lnSpc>
                <a:spcPct val="90000"/>
              </a:lnSpc>
              <a:spcBef>
                <a:spcPct val="20000"/>
              </a:spcBef>
              <a:buClr>
                <a:schemeClr val="accent2"/>
              </a:buClr>
              <a:buSzPct val="80000"/>
              <a:buFont typeface="Wingdings" pitchFamily="2" charset="2"/>
              <a:buNone/>
            </a:pPr>
            <a:r>
              <a:rPr lang="es-ES" sz="1600">
                <a:solidFill>
                  <a:srgbClr val="000000"/>
                </a:solidFill>
                <a:latin typeface="AENOR Fontana ND Demibold"/>
              </a:rPr>
              <a:t>Presenta Informe Motivado vinculante</a:t>
            </a:r>
          </a:p>
        </p:txBody>
      </p:sp>
      <p:sp>
        <p:nvSpPr>
          <p:cNvPr id="82953" name="Line 8"/>
          <p:cNvSpPr>
            <a:spLocks noChangeShapeType="1"/>
          </p:cNvSpPr>
          <p:nvPr/>
        </p:nvSpPr>
        <p:spPr bwMode="auto">
          <a:xfrm>
            <a:off x="1833298" y="1989138"/>
            <a:ext cx="0" cy="3600450"/>
          </a:xfrm>
          <a:prstGeom prst="line">
            <a:avLst/>
          </a:prstGeom>
          <a:noFill/>
          <a:ln w="15875">
            <a:solidFill>
              <a:srgbClr val="000000"/>
            </a:solidFill>
            <a:round/>
            <a:headEnd/>
            <a:tailEnd type="triangle" w="lg" len="lg"/>
          </a:ln>
        </p:spPr>
        <p:txBody>
          <a:bodyPr/>
          <a:lstStyle/>
          <a:p>
            <a:endParaRPr lang="es-ES"/>
          </a:p>
        </p:txBody>
      </p:sp>
      <p:sp>
        <p:nvSpPr>
          <p:cNvPr id="82954" name="Line 9"/>
          <p:cNvSpPr>
            <a:spLocks noChangeShapeType="1"/>
          </p:cNvSpPr>
          <p:nvPr/>
        </p:nvSpPr>
        <p:spPr bwMode="auto">
          <a:xfrm>
            <a:off x="818621" y="5734050"/>
            <a:ext cx="624285" cy="0"/>
          </a:xfrm>
          <a:prstGeom prst="line">
            <a:avLst/>
          </a:prstGeom>
          <a:noFill/>
          <a:ln w="15875">
            <a:solidFill>
              <a:srgbClr val="000000"/>
            </a:solidFill>
            <a:round/>
            <a:headEnd/>
            <a:tailEnd type="triangle" w="lg" len="lg"/>
          </a:ln>
        </p:spPr>
        <p:txBody>
          <a:bodyPr/>
          <a:lstStyle/>
          <a:p>
            <a:endParaRPr lang="es-ES"/>
          </a:p>
        </p:txBody>
      </p:sp>
      <p:sp>
        <p:nvSpPr>
          <p:cNvPr id="82955" name="Line 10"/>
          <p:cNvSpPr>
            <a:spLocks noChangeShapeType="1"/>
          </p:cNvSpPr>
          <p:nvPr/>
        </p:nvSpPr>
        <p:spPr bwMode="auto">
          <a:xfrm flipV="1">
            <a:off x="818621" y="1989138"/>
            <a:ext cx="0" cy="3744912"/>
          </a:xfrm>
          <a:prstGeom prst="line">
            <a:avLst/>
          </a:prstGeom>
          <a:noFill/>
          <a:ln w="15875">
            <a:solidFill>
              <a:srgbClr val="000000"/>
            </a:solidFill>
            <a:round/>
            <a:headEnd/>
            <a:tailEnd type="none" w="lg" len="lg"/>
          </a:ln>
        </p:spPr>
        <p:txBody>
          <a:bodyPr/>
          <a:lstStyle/>
          <a:p>
            <a:endParaRPr lang="es-ES"/>
          </a:p>
        </p:txBody>
      </p:sp>
      <p:sp>
        <p:nvSpPr>
          <p:cNvPr id="82956" name="Text Box 11"/>
          <p:cNvSpPr txBox="1">
            <a:spLocks noChangeArrowheads="1"/>
          </p:cNvSpPr>
          <p:nvPr/>
        </p:nvSpPr>
        <p:spPr bwMode="auto">
          <a:xfrm>
            <a:off x="5888567" y="2133600"/>
            <a:ext cx="3353594" cy="679450"/>
          </a:xfrm>
          <a:prstGeom prst="rect">
            <a:avLst/>
          </a:prstGeom>
          <a:solidFill>
            <a:schemeClr val="accent2">
              <a:alpha val="50980"/>
            </a:schemeClr>
          </a:solidFill>
          <a:ln w="9525">
            <a:solidFill>
              <a:srgbClr val="000000"/>
            </a:solidFill>
            <a:miter lim="800000"/>
            <a:headEnd/>
            <a:tailEnd/>
          </a:ln>
        </p:spPr>
        <p:txBody>
          <a:bodyPr>
            <a:spAutoFit/>
          </a:bodyPr>
          <a:lstStyle/>
          <a:p>
            <a:pPr algn="ctr">
              <a:lnSpc>
                <a:spcPct val="90000"/>
              </a:lnSpc>
              <a:spcBef>
                <a:spcPct val="20000"/>
              </a:spcBef>
              <a:buClr>
                <a:schemeClr val="accent2"/>
              </a:buClr>
              <a:buSzPct val="80000"/>
              <a:buFont typeface="Wingdings" pitchFamily="2" charset="2"/>
              <a:buNone/>
            </a:pPr>
            <a:r>
              <a:rPr lang="es-ES" sz="2000" b="1">
                <a:solidFill>
                  <a:srgbClr val="000000"/>
                </a:solidFill>
                <a:latin typeface="AENOR Fontana ND Demibold"/>
              </a:rPr>
              <a:t>CERTIFICADORAS</a:t>
            </a:r>
          </a:p>
          <a:p>
            <a:pPr algn="ctr">
              <a:lnSpc>
                <a:spcPct val="90000"/>
              </a:lnSpc>
              <a:spcBef>
                <a:spcPct val="20000"/>
              </a:spcBef>
              <a:buClr>
                <a:schemeClr val="accent2"/>
              </a:buClr>
              <a:buSzPct val="80000"/>
              <a:buFont typeface="Wingdings" pitchFamily="2" charset="2"/>
              <a:buNone/>
            </a:pPr>
            <a:r>
              <a:rPr lang="es-ES" i="1">
                <a:solidFill>
                  <a:srgbClr val="000000"/>
                </a:solidFill>
                <a:latin typeface="AENOR Fontana ND Demibold"/>
              </a:rPr>
              <a:t>(Acreditadas por ENAC)</a:t>
            </a:r>
          </a:p>
        </p:txBody>
      </p:sp>
      <p:sp>
        <p:nvSpPr>
          <p:cNvPr id="82957" name="Text Box 12"/>
          <p:cNvSpPr txBox="1">
            <a:spLocks noChangeArrowheads="1"/>
          </p:cNvSpPr>
          <p:nvPr/>
        </p:nvSpPr>
        <p:spPr bwMode="auto">
          <a:xfrm>
            <a:off x="2858694" y="1989139"/>
            <a:ext cx="2305439" cy="313932"/>
          </a:xfrm>
          <a:prstGeom prst="rect">
            <a:avLst/>
          </a:prstGeom>
          <a:noFill/>
          <a:ln w="9525">
            <a:noFill/>
            <a:miter lim="800000"/>
            <a:headEnd/>
            <a:tailEnd/>
          </a:ln>
        </p:spPr>
        <p:txBody>
          <a:bodyPr wrap="none">
            <a:spAutoFit/>
          </a:bodyPr>
          <a:lstStyle/>
          <a:p>
            <a:pPr algn="ctr">
              <a:lnSpc>
                <a:spcPct val="90000"/>
              </a:lnSpc>
              <a:spcBef>
                <a:spcPct val="20000"/>
              </a:spcBef>
              <a:buClr>
                <a:schemeClr val="accent2"/>
              </a:buClr>
              <a:buSzPct val="80000"/>
              <a:buFont typeface="Wingdings" pitchFamily="2" charset="2"/>
              <a:buNone/>
            </a:pPr>
            <a:r>
              <a:rPr lang="es-ES" sz="1600">
                <a:solidFill>
                  <a:srgbClr val="000000"/>
                </a:solidFill>
                <a:latin typeface="AENOR Fontana ND Demibold"/>
              </a:rPr>
              <a:t>Solicita Informe técnico</a:t>
            </a:r>
          </a:p>
        </p:txBody>
      </p:sp>
      <p:sp>
        <p:nvSpPr>
          <p:cNvPr id="82958" name="Text Box 13"/>
          <p:cNvSpPr txBox="1">
            <a:spLocks noChangeArrowheads="1"/>
          </p:cNvSpPr>
          <p:nvPr/>
        </p:nvSpPr>
        <p:spPr bwMode="auto">
          <a:xfrm>
            <a:off x="1907249" y="2565400"/>
            <a:ext cx="3640740" cy="855619"/>
          </a:xfrm>
          <a:prstGeom prst="rect">
            <a:avLst/>
          </a:prstGeom>
          <a:noFill/>
          <a:ln w="9525">
            <a:noFill/>
            <a:miter lim="800000"/>
            <a:headEnd/>
            <a:tailEnd/>
          </a:ln>
        </p:spPr>
        <p:txBody>
          <a:bodyPr wrap="none">
            <a:spAutoFit/>
          </a:bodyPr>
          <a:lstStyle/>
          <a:p>
            <a:pPr>
              <a:lnSpc>
                <a:spcPct val="90000"/>
              </a:lnSpc>
              <a:spcBef>
                <a:spcPct val="20000"/>
              </a:spcBef>
              <a:buClr>
                <a:schemeClr val="accent2"/>
              </a:buClr>
              <a:buSzPct val="80000"/>
              <a:buFont typeface="Wingdings" pitchFamily="2" charset="2"/>
              <a:buNone/>
            </a:pPr>
            <a:r>
              <a:rPr lang="es-ES" sz="1600">
                <a:solidFill>
                  <a:srgbClr val="000000"/>
                </a:solidFill>
                <a:latin typeface="AENOR Fontana ND Demibold"/>
              </a:rPr>
              <a:t>Recibe Informe técnico no vinculante.</a:t>
            </a:r>
          </a:p>
          <a:p>
            <a:pPr>
              <a:lnSpc>
                <a:spcPct val="90000"/>
              </a:lnSpc>
              <a:spcBef>
                <a:spcPct val="20000"/>
              </a:spcBef>
              <a:buClr>
                <a:schemeClr val="accent2"/>
              </a:buClr>
              <a:buSzPct val="80000"/>
              <a:buFont typeface="Wingdings" pitchFamily="2" charset="2"/>
              <a:buNone/>
            </a:pPr>
            <a:r>
              <a:rPr lang="es-ES" sz="1600">
                <a:solidFill>
                  <a:srgbClr val="FF3300"/>
                </a:solidFill>
                <a:latin typeface="AENOR Fontana ND Demibold"/>
              </a:rPr>
              <a:t>Se ofrece competencia técnica y un</a:t>
            </a:r>
          </a:p>
          <a:p>
            <a:pPr>
              <a:lnSpc>
                <a:spcPct val="90000"/>
              </a:lnSpc>
              <a:spcBef>
                <a:spcPct val="20000"/>
              </a:spcBef>
              <a:buClr>
                <a:schemeClr val="accent2"/>
              </a:buClr>
              <a:buSzPct val="80000"/>
              <a:buFont typeface="Wingdings" pitchFamily="2" charset="2"/>
              <a:buNone/>
            </a:pPr>
            <a:r>
              <a:rPr lang="es-ES" sz="1600">
                <a:solidFill>
                  <a:srgbClr val="FF3300"/>
                </a:solidFill>
                <a:latin typeface="AENOR Fontana ND Demibold"/>
              </a:rPr>
              <a:t>procedimiento reglado y transparente.</a:t>
            </a:r>
          </a:p>
        </p:txBody>
      </p:sp>
      <p:sp>
        <p:nvSpPr>
          <p:cNvPr id="82959" name="Line 14"/>
          <p:cNvSpPr>
            <a:spLocks noChangeShapeType="1"/>
          </p:cNvSpPr>
          <p:nvPr/>
        </p:nvSpPr>
        <p:spPr bwMode="auto">
          <a:xfrm>
            <a:off x="1833298" y="2349500"/>
            <a:ext cx="3977879" cy="0"/>
          </a:xfrm>
          <a:prstGeom prst="line">
            <a:avLst/>
          </a:prstGeom>
          <a:noFill/>
          <a:ln w="28575">
            <a:solidFill>
              <a:srgbClr val="000000"/>
            </a:solidFill>
            <a:round/>
            <a:headEnd type="oval" w="med" len="med"/>
            <a:tailEnd type="triangle" w="lg" len="lg"/>
          </a:ln>
        </p:spPr>
        <p:txBody>
          <a:bodyPr/>
          <a:lstStyle/>
          <a:p>
            <a:endParaRPr lang="es-ES"/>
          </a:p>
        </p:txBody>
      </p:sp>
      <p:sp>
        <p:nvSpPr>
          <p:cNvPr id="82960" name="Text Box 15"/>
          <p:cNvSpPr txBox="1">
            <a:spLocks noChangeArrowheads="1"/>
          </p:cNvSpPr>
          <p:nvPr/>
        </p:nvSpPr>
        <p:spPr bwMode="auto">
          <a:xfrm>
            <a:off x="5965958" y="3789364"/>
            <a:ext cx="3198813" cy="1165225"/>
          </a:xfrm>
          <a:prstGeom prst="rect">
            <a:avLst/>
          </a:prstGeom>
          <a:solidFill>
            <a:schemeClr val="accent1"/>
          </a:solidFill>
          <a:ln w="9525">
            <a:solidFill>
              <a:srgbClr val="000000"/>
            </a:solidFill>
            <a:miter lim="800000"/>
            <a:headEnd/>
            <a:tailEnd/>
          </a:ln>
        </p:spPr>
        <p:txBody>
          <a:bodyPr>
            <a:spAutoFit/>
          </a:bodyPr>
          <a:lstStyle/>
          <a:p>
            <a:pPr algn="ctr"/>
            <a:r>
              <a:rPr lang="es-ES" sz="1400">
                <a:solidFill>
                  <a:srgbClr val="000000"/>
                </a:solidFill>
                <a:latin typeface="Tahoma" pitchFamily="34" charset="0"/>
              </a:rPr>
              <a:t>Dirección General de Innovación y Competitividad</a:t>
            </a:r>
          </a:p>
          <a:p>
            <a:pPr algn="ctr"/>
            <a:endParaRPr lang="es-ES" sz="1400">
              <a:solidFill>
                <a:srgbClr val="000000"/>
              </a:solidFill>
              <a:latin typeface="Tahoma" pitchFamily="34" charset="0"/>
            </a:endParaRPr>
          </a:p>
          <a:p>
            <a:pPr algn="ctr"/>
            <a:endParaRPr lang="es-ES" sz="1400">
              <a:solidFill>
                <a:srgbClr val="000000"/>
              </a:solidFill>
              <a:latin typeface="Tahoma" pitchFamily="34" charset="0"/>
            </a:endParaRPr>
          </a:p>
          <a:p>
            <a:pPr algn="ctr"/>
            <a:endParaRPr lang="es-ES" sz="1400">
              <a:solidFill>
                <a:srgbClr val="000000"/>
              </a:solidFill>
              <a:latin typeface="Tahoma" pitchFamily="34" charset="0"/>
            </a:endParaRPr>
          </a:p>
        </p:txBody>
      </p:sp>
      <p:sp>
        <p:nvSpPr>
          <p:cNvPr id="82961" name="Text Box 16"/>
          <p:cNvSpPr txBox="1">
            <a:spLocks noChangeArrowheads="1"/>
          </p:cNvSpPr>
          <p:nvPr/>
        </p:nvSpPr>
        <p:spPr bwMode="auto">
          <a:xfrm>
            <a:off x="2121822" y="3644900"/>
            <a:ext cx="3510897" cy="584775"/>
          </a:xfrm>
          <a:prstGeom prst="rect">
            <a:avLst/>
          </a:prstGeom>
          <a:noFill/>
          <a:ln w="9525">
            <a:noFill/>
            <a:miter lim="800000"/>
            <a:headEnd/>
            <a:tailEnd/>
          </a:ln>
        </p:spPr>
        <p:txBody>
          <a:bodyPr wrap="none">
            <a:spAutoFit/>
          </a:bodyPr>
          <a:lstStyle/>
          <a:p>
            <a:pPr algn="ctr">
              <a:lnSpc>
                <a:spcPct val="90000"/>
              </a:lnSpc>
              <a:spcBef>
                <a:spcPct val="20000"/>
              </a:spcBef>
              <a:buClr>
                <a:schemeClr val="accent2"/>
              </a:buClr>
              <a:buSzPct val="80000"/>
              <a:buFont typeface="Wingdings" pitchFamily="2" charset="2"/>
              <a:buNone/>
            </a:pPr>
            <a:r>
              <a:rPr lang="es-ES" sz="1200">
                <a:solidFill>
                  <a:srgbClr val="000000"/>
                </a:solidFill>
                <a:latin typeface="AENOR Fontana ND Demibold"/>
              </a:rPr>
              <a:t> </a:t>
            </a:r>
            <a:r>
              <a:rPr lang="es-ES" sz="1600">
                <a:solidFill>
                  <a:srgbClr val="000000"/>
                </a:solidFill>
                <a:latin typeface="AENOR Fontana ND Demibold"/>
              </a:rPr>
              <a:t>Solicita Informe Motivado vinculante</a:t>
            </a:r>
          </a:p>
          <a:p>
            <a:pPr algn="ctr">
              <a:lnSpc>
                <a:spcPct val="90000"/>
              </a:lnSpc>
              <a:spcBef>
                <a:spcPct val="20000"/>
              </a:spcBef>
              <a:buClr>
                <a:schemeClr val="accent2"/>
              </a:buClr>
              <a:buSzPct val="80000"/>
              <a:buFont typeface="Wingdings" pitchFamily="2" charset="2"/>
              <a:buNone/>
            </a:pPr>
            <a:r>
              <a:rPr lang="es-ES_tradnl" sz="1600" b="1">
                <a:solidFill>
                  <a:srgbClr val="FF3300"/>
                </a:solidFill>
                <a:latin typeface="AENOR Fontana ND Demibold"/>
              </a:rPr>
              <a:t>http:\\www.mineco.es</a:t>
            </a:r>
            <a:endParaRPr lang="es-ES" sz="1200" b="1">
              <a:solidFill>
                <a:srgbClr val="FF3300"/>
              </a:solidFill>
              <a:latin typeface="AENOR Fontana ND Demibold"/>
            </a:endParaRPr>
          </a:p>
        </p:txBody>
      </p:sp>
      <p:grpSp>
        <p:nvGrpSpPr>
          <p:cNvPr id="2" name="Group 17"/>
          <p:cNvGrpSpPr>
            <a:grpSpLocks/>
          </p:cNvGrpSpPr>
          <p:nvPr/>
        </p:nvGrpSpPr>
        <p:grpSpPr bwMode="auto">
          <a:xfrm>
            <a:off x="6199849" y="3141664"/>
            <a:ext cx="2729309" cy="541337"/>
            <a:chOff x="3878" y="1752"/>
            <a:chExt cx="1406" cy="312"/>
          </a:xfrm>
        </p:grpSpPr>
        <p:sp>
          <p:nvSpPr>
            <p:cNvPr id="82971" name="Text Box 18"/>
            <p:cNvSpPr txBox="1">
              <a:spLocks noChangeArrowheads="1"/>
            </p:cNvSpPr>
            <p:nvPr/>
          </p:nvSpPr>
          <p:spPr bwMode="auto">
            <a:xfrm>
              <a:off x="3878" y="1752"/>
              <a:ext cx="1406" cy="312"/>
            </a:xfrm>
            <a:prstGeom prst="rect">
              <a:avLst/>
            </a:prstGeom>
            <a:solidFill>
              <a:srgbClr val="FFFF00">
                <a:alpha val="70195"/>
              </a:srgbClr>
            </a:solidFill>
            <a:ln w="9525">
              <a:solidFill>
                <a:srgbClr val="000000"/>
              </a:solidFill>
              <a:miter lim="800000"/>
              <a:headEnd/>
              <a:tailEnd/>
            </a:ln>
          </p:spPr>
          <p:txBody>
            <a:bodyPr/>
            <a:lstStyle/>
            <a:p>
              <a:pPr marL="663575">
                <a:lnSpc>
                  <a:spcPct val="130000"/>
                </a:lnSpc>
                <a:tabLst>
                  <a:tab pos="4038600" algn="r"/>
                </a:tabLst>
              </a:pPr>
              <a:r>
                <a:rPr lang="es-ES" sz="900" b="1">
                  <a:solidFill>
                    <a:srgbClr val="000000"/>
                  </a:solidFill>
                  <a:latin typeface="AENOR Fontana ND Demibold"/>
                </a:rPr>
                <a:t>MINISTERIO</a:t>
              </a:r>
              <a:endParaRPr lang="es-ES_tradnl" sz="900" b="1">
                <a:solidFill>
                  <a:srgbClr val="000000"/>
                </a:solidFill>
                <a:latin typeface="AENOR Fontana ND Demibold"/>
              </a:endParaRPr>
            </a:p>
            <a:p>
              <a:pPr marL="663575">
                <a:lnSpc>
                  <a:spcPct val="110000"/>
                </a:lnSpc>
                <a:tabLst>
                  <a:tab pos="4038600" algn="r"/>
                </a:tabLst>
              </a:pPr>
              <a:r>
                <a:rPr lang="es-ES" sz="900" b="1">
                  <a:solidFill>
                    <a:srgbClr val="000000"/>
                  </a:solidFill>
                  <a:latin typeface="AENOR Fontana ND Demibold"/>
                </a:rPr>
                <a:t>DE</a:t>
              </a:r>
              <a:r>
                <a:rPr lang="es-ES_tradnl" sz="900" b="1">
                  <a:solidFill>
                    <a:srgbClr val="000000"/>
                  </a:solidFill>
                  <a:latin typeface="AENOR Fontana ND Demibold"/>
                </a:rPr>
                <a:t> </a:t>
              </a:r>
              <a:r>
                <a:rPr lang="es-ES" sz="900" b="1">
                  <a:solidFill>
                    <a:srgbClr val="000000"/>
                  </a:solidFill>
                  <a:latin typeface="AENOR Fontana ND Demibold"/>
                </a:rPr>
                <a:t>ECONOMÍA</a:t>
              </a:r>
            </a:p>
            <a:p>
              <a:pPr marL="663575">
                <a:lnSpc>
                  <a:spcPct val="110000"/>
                </a:lnSpc>
                <a:tabLst>
                  <a:tab pos="4038600" algn="r"/>
                </a:tabLst>
              </a:pPr>
              <a:r>
                <a:rPr lang="es-ES" sz="900" b="1">
                  <a:solidFill>
                    <a:srgbClr val="000000"/>
                  </a:solidFill>
                  <a:latin typeface="AENOR Fontana ND Demibold"/>
                </a:rPr>
                <a:t>Y COMPETITIVIDAD</a:t>
              </a:r>
            </a:p>
          </p:txBody>
        </p:sp>
        <p:pic>
          <p:nvPicPr>
            <p:cNvPr id="82972" name="Picture 19" descr="escudo_c"/>
            <p:cNvPicPr>
              <a:picLocks noChangeAspect="1" noChangeArrowheads="1"/>
            </p:cNvPicPr>
            <p:nvPr/>
          </p:nvPicPr>
          <p:blipFill>
            <a:blip r:embed="rId3" cstate="print"/>
            <a:srcRect/>
            <a:stretch>
              <a:fillRect/>
            </a:stretch>
          </p:blipFill>
          <p:spPr bwMode="auto">
            <a:xfrm>
              <a:off x="3969" y="1797"/>
              <a:ext cx="227" cy="235"/>
            </a:xfrm>
            <a:prstGeom prst="rect">
              <a:avLst/>
            </a:prstGeom>
            <a:solidFill>
              <a:schemeClr val="tx1">
                <a:alpha val="70195"/>
              </a:schemeClr>
            </a:solidFill>
            <a:ln w="9525">
              <a:solidFill>
                <a:srgbClr val="000000"/>
              </a:solidFill>
              <a:miter lim="800000"/>
              <a:headEnd/>
              <a:tailEnd/>
            </a:ln>
          </p:spPr>
        </p:pic>
      </p:grpSp>
      <p:sp>
        <p:nvSpPr>
          <p:cNvPr id="82963" name="Line 20"/>
          <p:cNvSpPr>
            <a:spLocks noChangeShapeType="1"/>
          </p:cNvSpPr>
          <p:nvPr/>
        </p:nvSpPr>
        <p:spPr bwMode="auto">
          <a:xfrm>
            <a:off x="1910689" y="4221163"/>
            <a:ext cx="3900488" cy="0"/>
          </a:xfrm>
          <a:prstGeom prst="line">
            <a:avLst/>
          </a:prstGeom>
          <a:noFill/>
          <a:ln w="28575">
            <a:solidFill>
              <a:srgbClr val="000000"/>
            </a:solidFill>
            <a:round/>
            <a:headEnd type="oval" w="med" len="med"/>
            <a:tailEnd type="triangle" w="lg" len="lg"/>
          </a:ln>
        </p:spPr>
        <p:txBody>
          <a:bodyPr/>
          <a:lstStyle/>
          <a:p>
            <a:endParaRPr lang="es-ES"/>
          </a:p>
        </p:txBody>
      </p:sp>
      <p:sp>
        <p:nvSpPr>
          <p:cNvPr id="82964" name="Text Box 21"/>
          <p:cNvSpPr txBox="1">
            <a:spLocks noChangeArrowheads="1"/>
          </p:cNvSpPr>
          <p:nvPr/>
        </p:nvSpPr>
        <p:spPr bwMode="auto">
          <a:xfrm>
            <a:off x="2198539" y="4508500"/>
            <a:ext cx="3445174" cy="313932"/>
          </a:xfrm>
          <a:prstGeom prst="rect">
            <a:avLst/>
          </a:prstGeom>
          <a:noFill/>
          <a:ln w="9525">
            <a:noFill/>
            <a:miter lim="800000"/>
            <a:headEnd/>
            <a:tailEnd/>
          </a:ln>
        </p:spPr>
        <p:txBody>
          <a:bodyPr wrap="none">
            <a:spAutoFit/>
          </a:bodyPr>
          <a:lstStyle/>
          <a:p>
            <a:pPr algn="ctr">
              <a:lnSpc>
                <a:spcPct val="90000"/>
              </a:lnSpc>
              <a:spcBef>
                <a:spcPct val="20000"/>
              </a:spcBef>
              <a:buClr>
                <a:schemeClr val="accent2"/>
              </a:buClr>
              <a:buSzPct val="80000"/>
              <a:buFont typeface="Wingdings" pitchFamily="2" charset="2"/>
              <a:buNone/>
            </a:pPr>
            <a:r>
              <a:rPr lang="es-ES" sz="1600">
                <a:solidFill>
                  <a:srgbClr val="000000"/>
                </a:solidFill>
                <a:latin typeface="AENOR Fontana ND Demibold"/>
              </a:rPr>
              <a:t>Recibe Informe Motivado vinculante</a:t>
            </a:r>
            <a:endParaRPr lang="es-ES" sz="1200">
              <a:solidFill>
                <a:srgbClr val="000000"/>
              </a:solidFill>
              <a:latin typeface="AENOR Fontana ND Demibold"/>
            </a:endParaRPr>
          </a:p>
        </p:txBody>
      </p:sp>
      <p:sp>
        <p:nvSpPr>
          <p:cNvPr id="82965" name="Rectangle 22"/>
          <p:cNvSpPr>
            <a:spLocks noChangeArrowheads="1"/>
          </p:cNvSpPr>
          <p:nvPr/>
        </p:nvSpPr>
        <p:spPr bwMode="auto">
          <a:xfrm>
            <a:off x="6301177" y="4408488"/>
            <a:ext cx="2526653" cy="400110"/>
          </a:xfrm>
          <a:prstGeom prst="rect">
            <a:avLst/>
          </a:prstGeom>
          <a:solidFill>
            <a:srgbClr val="FFFFCC">
              <a:alpha val="72940"/>
            </a:srgbClr>
          </a:solidFill>
          <a:ln w="15875">
            <a:solidFill>
              <a:srgbClr val="000000"/>
            </a:solidFill>
            <a:miter lim="800000"/>
            <a:headEnd/>
            <a:tailEnd type="none" w="lg" len="lg"/>
          </a:ln>
        </p:spPr>
        <p:txBody>
          <a:bodyPr wrap="none">
            <a:spAutoFit/>
          </a:bodyPr>
          <a:lstStyle/>
          <a:p>
            <a:pPr algn="ctr"/>
            <a:r>
              <a:rPr lang="es-ES" sz="1000" b="1">
                <a:solidFill>
                  <a:srgbClr val="000000"/>
                </a:solidFill>
                <a:latin typeface="AENOR Fontana ND Demibold"/>
              </a:rPr>
              <a:t>Subdirección General de </a:t>
            </a:r>
          </a:p>
          <a:p>
            <a:pPr algn="ctr"/>
            <a:r>
              <a:rPr lang="es-ES" sz="1000" b="1">
                <a:solidFill>
                  <a:srgbClr val="000000"/>
                </a:solidFill>
                <a:latin typeface="AENOR Fontana ND Demibold"/>
              </a:rPr>
              <a:t>Fomento de la Innovación Empresarial</a:t>
            </a:r>
          </a:p>
        </p:txBody>
      </p:sp>
      <p:sp>
        <p:nvSpPr>
          <p:cNvPr id="82966" name="Line 23"/>
          <p:cNvSpPr>
            <a:spLocks noChangeShapeType="1"/>
          </p:cNvSpPr>
          <p:nvPr/>
        </p:nvSpPr>
        <p:spPr bwMode="auto">
          <a:xfrm flipH="1">
            <a:off x="6980636" y="5734050"/>
            <a:ext cx="2418027" cy="0"/>
          </a:xfrm>
          <a:prstGeom prst="line">
            <a:avLst/>
          </a:prstGeom>
          <a:noFill/>
          <a:ln w="15875">
            <a:solidFill>
              <a:srgbClr val="000000"/>
            </a:solidFill>
            <a:round/>
            <a:headEnd/>
            <a:tailEnd type="triangle" w="lg" len="lg"/>
          </a:ln>
        </p:spPr>
        <p:txBody>
          <a:bodyPr/>
          <a:lstStyle/>
          <a:p>
            <a:endParaRPr lang="es-ES"/>
          </a:p>
        </p:txBody>
      </p:sp>
      <p:sp>
        <p:nvSpPr>
          <p:cNvPr id="82967" name="Line 24"/>
          <p:cNvSpPr>
            <a:spLocks noChangeShapeType="1"/>
          </p:cNvSpPr>
          <p:nvPr/>
        </p:nvSpPr>
        <p:spPr bwMode="auto">
          <a:xfrm flipV="1">
            <a:off x="9398662" y="3933826"/>
            <a:ext cx="0" cy="1800225"/>
          </a:xfrm>
          <a:prstGeom prst="line">
            <a:avLst/>
          </a:prstGeom>
          <a:noFill/>
          <a:ln w="15875">
            <a:solidFill>
              <a:srgbClr val="000000"/>
            </a:solidFill>
            <a:round/>
            <a:headEnd/>
            <a:tailEnd type="none" w="lg" len="lg"/>
          </a:ln>
        </p:spPr>
        <p:txBody>
          <a:bodyPr/>
          <a:lstStyle/>
          <a:p>
            <a:endParaRPr lang="es-ES"/>
          </a:p>
        </p:txBody>
      </p:sp>
      <p:sp>
        <p:nvSpPr>
          <p:cNvPr id="82968" name="Line 25"/>
          <p:cNvSpPr>
            <a:spLocks noChangeShapeType="1"/>
          </p:cNvSpPr>
          <p:nvPr/>
        </p:nvSpPr>
        <p:spPr bwMode="auto">
          <a:xfrm flipH="1">
            <a:off x="9242161" y="3933825"/>
            <a:ext cx="156502" cy="0"/>
          </a:xfrm>
          <a:prstGeom prst="line">
            <a:avLst/>
          </a:prstGeom>
          <a:noFill/>
          <a:ln w="15875">
            <a:solidFill>
              <a:srgbClr val="000000"/>
            </a:solidFill>
            <a:round/>
            <a:headEnd/>
            <a:tailEnd type="none" w="lg" len="lg"/>
          </a:ln>
        </p:spPr>
        <p:txBody>
          <a:bodyPr/>
          <a:lstStyle/>
          <a:p>
            <a:endParaRPr lang="es-ES"/>
          </a:p>
        </p:txBody>
      </p:sp>
      <p:sp>
        <p:nvSpPr>
          <p:cNvPr id="82969" name="Line 26"/>
          <p:cNvSpPr>
            <a:spLocks noChangeShapeType="1"/>
          </p:cNvSpPr>
          <p:nvPr/>
        </p:nvSpPr>
        <p:spPr bwMode="auto">
          <a:xfrm rot="10800000">
            <a:off x="3159259" y="2492375"/>
            <a:ext cx="1246848" cy="0"/>
          </a:xfrm>
          <a:prstGeom prst="line">
            <a:avLst/>
          </a:prstGeom>
          <a:noFill/>
          <a:ln w="28575">
            <a:solidFill>
              <a:srgbClr val="000000"/>
            </a:solidFill>
            <a:round/>
            <a:headEnd/>
            <a:tailEnd type="triangle" w="lg" len="lg"/>
          </a:ln>
        </p:spPr>
        <p:txBody>
          <a:bodyPr/>
          <a:lstStyle/>
          <a:p>
            <a:endParaRPr lang="es-ES"/>
          </a:p>
        </p:txBody>
      </p:sp>
      <p:sp>
        <p:nvSpPr>
          <p:cNvPr id="82970" name="Line 27"/>
          <p:cNvSpPr>
            <a:spLocks noChangeShapeType="1"/>
          </p:cNvSpPr>
          <p:nvPr/>
        </p:nvSpPr>
        <p:spPr bwMode="auto">
          <a:xfrm rot="10800000">
            <a:off x="3236648" y="4365625"/>
            <a:ext cx="1246850" cy="0"/>
          </a:xfrm>
          <a:prstGeom prst="line">
            <a:avLst/>
          </a:prstGeom>
          <a:noFill/>
          <a:ln w="28575">
            <a:solidFill>
              <a:srgbClr val="000000"/>
            </a:solidFill>
            <a:round/>
            <a:headEnd/>
            <a:tailEnd type="triangle" w="lg" len="lg"/>
          </a:ln>
        </p:spPr>
        <p:txBody>
          <a:bodyPr/>
          <a:lstStyle/>
          <a:p>
            <a:endParaRPr lang="es-E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DC970A80-394E-4782-823D-339313771CB2}" type="slidenum">
              <a:rPr lang="es-ES" sz="2800">
                <a:solidFill>
                  <a:schemeClr val="folHlink"/>
                </a:solidFill>
                <a:latin typeface="+mn-lt"/>
              </a:rPr>
              <a:pPr algn="ctr">
                <a:defRPr/>
              </a:pPr>
              <a:t>24</a:t>
            </a:fld>
            <a:endParaRPr lang="es-ES" sz="2800">
              <a:solidFill>
                <a:schemeClr val="folHlink"/>
              </a:solidFill>
              <a:latin typeface="+mn-lt"/>
            </a:endParaRPr>
          </a:p>
        </p:txBody>
      </p:sp>
      <p:sp>
        <p:nvSpPr>
          <p:cNvPr id="809986" name="Rectangle 2"/>
          <p:cNvSpPr>
            <a:spLocks noChangeArrowheads="1"/>
          </p:cNvSpPr>
          <p:nvPr/>
        </p:nvSpPr>
        <p:spPr bwMode="auto">
          <a:xfrm>
            <a:off x="1754188" y="-27384"/>
            <a:ext cx="8815652" cy="1016000"/>
          </a:xfrm>
          <a:prstGeom prst="rect">
            <a:avLst/>
          </a:prstGeom>
          <a:noFill/>
          <a:ln w="12700" cap="sq">
            <a:noFill/>
            <a:miter lim="800000"/>
            <a:headEnd type="none" w="sm" len="sm"/>
            <a:tailEnd type="none" w="sm" len="sm"/>
          </a:ln>
          <a:effectLst/>
        </p:spPr>
        <p:txBody>
          <a:bodyPr>
            <a:spAutoFit/>
          </a:bodyPr>
          <a:lstStyle/>
          <a:p>
            <a:pPr>
              <a:spcBef>
                <a:spcPct val="20000"/>
              </a:spcBef>
              <a:buClr>
                <a:schemeClr val="folHlink"/>
              </a:buClr>
              <a:buSzPct val="60000"/>
              <a:buFont typeface="Wingdings" pitchFamily="2" charset="2"/>
              <a:buNone/>
              <a:defRPr/>
            </a:pPr>
            <a:r>
              <a:rPr kumimoji="1" lang="es-ES" b="1" dirty="0">
                <a:solidFill>
                  <a:schemeClr val="tx1"/>
                </a:solidFill>
                <a:latin typeface="AENOR Fontana ND" charset="0"/>
              </a:rPr>
              <a:t>2</a:t>
            </a:r>
            <a:r>
              <a:rPr kumimoji="1" lang="es-ES" b="1" dirty="0">
                <a:solidFill>
                  <a:schemeClr val="bg1"/>
                </a:solidFill>
                <a:latin typeface="AENOR Fontana ND" charset="0"/>
              </a:rPr>
              <a:t>.- LOS INFORMES MOTIVADOS</a:t>
            </a:r>
            <a:endParaRPr kumimoji="1" lang="es-ES" sz="2000" dirty="0">
              <a:solidFill>
                <a:schemeClr val="bg1"/>
              </a:solidFill>
              <a:effectLst>
                <a:outerShdw blurRad="38100" dist="38100" dir="2700000" algn="tl">
                  <a:srgbClr val="C0C0C0"/>
                </a:outerShdw>
              </a:effectLst>
              <a:latin typeface="AENOR Fontana ND" charset="0"/>
            </a:endParaRPr>
          </a:p>
          <a:p>
            <a:pPr>
              <a:spcBef>
                <a:spcPct val="20000"/>
              </a:spcBef>
              <a:buClr>
                <a:schemeClr val="folHlink"/>
              </a:buClr>
              <a:buSzPct val="60000"/>
              <a:buFont typeface="Wingdings" pitchFamily="2" charset="2"/>
              <a:buNone/>
              <a:defRPr/>
            </a:pPr>
            <a:r>
              <a:rPr kumimoji="1" lang="es-ES" sz="1400" b="1" dirty="0">
                <a:solidFill>
                  <a:schemeClr val="bg1"/>
                </a:solidFill>
                <a:latin typeface="AENOR Fontana ND" charset="0"/>
              </a:rPr>
              <a:t>       </a:t>
            </a:r>
            <a:r>
              <a:rPr kumimoji="1" lang="es-ES_tradnl" sz="2000" u="sng" dirty="0">
                <a:solidFill>
                  <a:schemeClr val="bg1"/>
                </a:solidFill>
                <a:latin typeface="AENOR Fontana ND" charset="0"/>
              </a:rPr>
              <a:t>Método operacional</a:t>
            </a:r>
            <a:r>
              <a:rPr kumimoji="1" lang="es-ES_tradnl" sz="2000" dirty="0">
                <a:solidFill>
                  <a:schemeClr val="bg1"/>
                </a:solidFill>
                <a:latin typeface="AENOR Fontana ND" charset="0"/>
              </a:rPr>
              <a:t>: </a:t>
            </a:r>
            <a:r>
              <a:rPr kumimoji="1" lang="es-ES_tradnl" sz="2000" i="1" dirty="0">
                <a:solidFill>
                  <a:schemeClr val="bg1"/>
                </a:solidFill>
                <a:latin typeface="AENOR Fontana ND" charset="0"/>
              </a:rPr>
              <a:t>Tipos de informe</a:t>
            </a:r>
            <a:endParaRPr kumimoji="1" lang="es-ES" sz="2000" i="1" dirty="0">
              <a:solidFill>
                <a:schemeClr val="bg1"/>
              </a:solidFill>
              <a:latin typeface="AENOR Fontana ND" charset="0"/>
            </a:endParaRPr>
          </a:p>
          <a:p>
            <a:pPr eaLnBrk="0" hangingPunct="0">
              <a:defRPr/>
            </a:pPr>
            <a:endParaRPr kumimoji="1" lang="es-ES" sz="1600" i="1" dirty="0">
              <a:solidFill>
                <a:schemeClr val="bg1"/>
              </a:solidFill>
              <a:latin typeface="AENOR Fontana ND Demibold" pitchFamily="34" charset="0"/>
            </a:endParaRPr>
          </a:p>
        </p:txBody>
      </p:sp>
      <p:sp>
        <p:nvSpPr>
          <p:cNvPr id="83972" name="Rectangle 3"/>
          <p:cNvSpPr>
            <a:spLocks noChangeArrowheads="1"/>
          </p:cNvSpPr>
          <p:nvPr/>
        </p:nvSpPr>
        <p:spPr bwMode="auto">
          <a:xfrm>
            <a:off x="194338" y="1473201"/>
            <a:ext cx="9439936" cy="4537075"/>
          </a:xfrm>
          <a:prstGeom prst="rect">
            <a:avLst/>
          </a:prstGeom>
          <a:solidFill>
            <a:srgbClr val="DDDDDD">
              <a:alpha val="70195"/>
            </a:srgbClr>
          </a:solidFill>
          <a:ln w="12700" cap="sq">
            <a:noFill/>
            <a:miter lim="800000"/>
            <a:headEnd type="none" w="sm" len="sm"/>
            <a:tailEnd type="none" w="sm" len="sm"/>
          </a:ln>
        </p:spPr>
        <p:txBody>
          <a:bodyPr wrap="none" anchor="ctr"/>
          <a:lstStyle/>
          <a:p>
            <a:pPr marL="1398588" lvl="1" indent="-609600" algn="ctr" eaLnBrk="0" hangingPunct="0"/>
            <a:endParaRPr lang="es-ES">
              <a:solidFill>
                <a:srgbClr val="000000"/>
              </a:solidFill>
              <a:latin typeface="Times New Roman" pitchFamily="18" charset="0"/>
            </a:endParaRPr>
          </a:p>
        </p:txBody>
      </p:sp>
      <p:sp>
        <p:nvSpPr>
          <p:cNvPr id="83973" name="Rectangle 4"/>
          <p:cNvSpPr>
            <a:spLocks noChangeArrowheads="1"/>
          </p:cNvSpPr>
          <p:nvPr/>
        </p:nvSpPr>
        <p:spPr bwMode="auto">
          <a:xfrm>
            <a:off x="507340" y="1628775"/>
            <a:ext cx="2423186" cy="358775"/>
          </a:xfrm>
          <a:prstGeom prst="rect">
            <a:avLst/>
          </a:prstGeom>
          <a:solidFill>
            <a:schemeClr val="accent1">
              <a:alpha val="52156"/>
            </a:schemeClr>
          </a:solidFill>
          <a:ln w="9525">
            <a:solidFill>
              <a:srgbClr val="000000"/>
            </a:solidFill>
            <a:miter lim="800000"/>
            <a:headEnd/>
            <a:tailEnd/>
          </a:ln>
        </p:spPr>
        <p:txBody>
          <a:bodyPr/>
          <a:lstStyle/>
          <a:p>
            <a:pPr marL="342900" indent="-342900" algn="ctr">
              <a:lnSpc>
                <a:spcPct val="80000"/>
              </a:lnSpc>
              <a:spcBef>
                <a:spcPct val="20000"/>
              </a:spcBef>
            </a:pPr>
            <a:r>
              <a:rPr lang="es-ES" sz="2000" b="1">
                <a:solidFill>
                  <a:srgbClr val="000000"/>
                </a:solidFill>
                <a:latin typeface="AENOR Fontana ND Demibold"/>
              </a:rPr>
              <a:t>EMPRESA</a:t>
            </a:r>
            <a:endParaRPr lang="es-ES_tradnl" sz="2000" b="1">
              <a:solidFill>
                <a:srgbClr val="000000"/>
              </a:solidFill>
              <a:latin typeface="AENOR Fontana ND Demibold"/>
            </a:endParaRPr>
          </a:p>
        </p:txBody>
      </p:sp>
      <p:sp>
        <p:nvSpPr>
          <p:cNvPr id="83974" name="Line 5"/>
          <p:cNvSpPr>
            <a:spLocks noChangeShapeType="1"/>
          </p:cNvSpPr>
          <p:nvPr/>
        </p:nvSpPr>
        <p:spPr bwMode="auto">
          <a:xfrm flipV="1">
            <a:off x="2221971" y="1989138"/>
            <a:ext cx="0" cy="1223962"/>
          </a:xfrm>
          <a:prstGeom prst="line">
            <a:avLst/>
          </a:prstGeom>
          <a:noFill/>
          <a:ln w="15875">
            <a:solidFill>
              <a:srgbClr val="000000"/>
            </a:solidFill>
            <a:round/>
            <a:headEnd/>
            <a:tailEnd type="none" w="lg" len="lg"/>
          </a:ln>
        </p:spPr>
        <p:txBody>
          <a:bodyPr/>
          <a:lstStyle/>
          <a:p>
            <a:endParaRPr lang="es-ES"/>
          </a:p>
        </p:txBody>
      </p:sp>
      <p:sp>
        <p:nvSpPr>
          <p:cNvPr id="83975" name="Text Box 6"/>
          <p:cNvSpPr txBox="1">
            <a:spLocks noChangeArrowheads="1"/>
          </p:cNvSpPr>
          <p:nvPr/>
        </p:nvSpPr>
        <p:spPr bwMode="auto">
          <a:xfrm>
            <a:off x="350838" y="2133600"/>
            <a:ext cx="1559852" cy="400110"/>
          </a:xfrm>
          <a:prstGeom prst="rect">
            <a:avLst/>
          </a:prstGeom>
          <a:solidFill>
            <a:schemeClr val="accent2">
              <a:alpha val="50980"/>
            </a:schemeClr>
          </a:solidFill>
          <a:ln w="9525">
            <a:solidFill>
              <a:srgbClr val="000000"/>
            </a:solidFill>
            <a:miter lim="800000"/>
            <a:headEnd/>
            <a:tailEnd/>
          </a:ln>
        </p:spPr>
        <p:txBody>
          <a:bodyPr>
            <a:spAutoFit/>
          </a:bodyPr>
          <a:lstStyle/>
          <a:p>
            <a:pPr algn="ctr">
              <a:lnSpc>
                <a:spcPct val="90000"/>
              </a:lnSpc>
              <a:spcBef>
                <a:spcPct val="20000"/>
              </a:spcBef>
              <a:buClr>
                <a:schemeClr val="accent2"/>
              </a:buClr>
              <a:buSzPct val="80000"/>
              <a:buFont typeface="Wingdings" pitchFamily="2" charset="2"/>
              <a:buNone/>
            </a:pPr>
            <a:r>
              <a:rPr lang="es-ES" sz="1000" b="1">
                <a:solidFill>
                  <a:srgbClr val="000000"/>
                </a:solidFill>
                <a:latin typeface="AENOR Fontana ND Demibold"/>
              </a:rPr>
              <a:t>CERTIFICADORAS</a:t>
            </a:r>
          </a:p>
          <a:p>
            <a:pPr algn="ctr">
              <a:lnSpc>
                <a:spcPct val="90000"/>
              </a:lnSpc>
              <a:spcBef>
                <a:spcPct val="20000"/>
              </a:spcBef>
              <a:buClr>
                <a:schemeClr val="accent2"/>
              </a:buClr>
              <a:buSzPct val="80000"/>
              <a:buFont typeface="Wingdings" pitchFamily="2" charset="2"/>
              <a:buNone/>
            </a:pPr>
            <a:r>
              <a:rPr lang="es-ES" sz="1000" i="1">
                <a:solidFill>
                  <a:srgbClr val="000000"/>
                </a:solidFill>
                <a:latin typeface="AENOR Fontana ND Demibold"/>
              </a:rPr>
              <a:t>(Acreditadas por ENAC)</a:t>
            </a:r>
          </a:p>
        </p:txBody>
      </p:sp>
      <p:sp>
        <p:nvSpPr>
          <p:cNvPr id="83976" name="Line 7"/>
          <p:cNvSpPr>
            <a:spLocks noChangeShapeType="1"/>
          </p:cNvSpPr>
          <p:nvPr/>
        </p:nvSpPr>
        <p:spPr bwMode="auto">
          <a:xfrm>
            <a:off x="1905529" y="2420938"/>
            <a:ext cx="311283" cy="0"/>
          </a:xfrm>
          <a:prstGeom prst="line">
            <a:avLst/>
          </a:prstGeom>
          <a:noFill/>
          <a:ln w="28575">
            <a:solidFill>
              <a:srgbClr val="000000"/>
            </a:solidFill>
            <a:round/>
            <a:headEnd type="triangle" w="med" len="med"/>
            <a:tailEnd type="triangle" w="lg" len="lg"/>
          </a:ln>
        </p:spPr>
        <p:txBody>
          <a:bodyPr/>
          <a:lstStyle/>
          <a:p>
            <a:endParaRPr lang="es-ES"/>
          </a:p>
        </p:txBody>
      </p:sp>
      <p:sp>
        <p:nvSpPr>
          <p:cNvPr id="83977" name="Rectangle 8"/>
          <p:cNvSpPr>
            <a:spLocks noChangeArrowheads="1"/>
          </p:cNvSpPr>
          <p:nvPr/>
        </p:nvSpPr>
        <p:spPr bwMode="auto">
          <a:xfrm>
            <a:off x="5888567" y="1628776"/>
            <a:ext cx="3666596" cy="1655763"/>
          </a:xfrm>
          <a:prstGeom prst="rect">
            <a:avLst/>
          </a:prstGeom>
          <a:solidFill>
            <a:srgbClr val="FFFF00">
              <a:alpha val="56862"/>
            </a:srgbClr>
          </a:solidFill>
          <a:ln w="15875">
            <a:solidFill>
              <a:srgbClr val="000000"/>
            </a:solidFill>
            <a:miter lim="800000"/>
            <a:headEnd/>
            <a:tailEnd type="none" w="lg" len="lg"/>
          </a:ln>
        </p:spPr>
        <p:txBody>
          <a:bodyPr wrap="none" anchor="ctr"/>
          <a:lstStyle/>
          <a:p>
            <a:pPr algn="ctr"/>
            <a:endParaRPr lang="es-ES" sz="4400">
              <a:solidFill>
                <a:schemeClr val="tx2"/>
              </a:solidFill>
              <a:latin typeface="Arial" pitchFamily="34" charset="0"/>
            </a:endParaRPr>
          </a:p>
        </p:txBody>
      </p:sp>
      <p:sp>
        <p:nvSpPr>
          <p:cNvPr id="83978" name="Text Box 10"/>
          <p:cNvSpPr txBox="1">
            <a:spLocks noChangeArrowheads="1"/>
          </p:cNvSpPr>
          <p:nvPr/>
        </p:nvSpPr>
        <p:spPr bwMode="auto">
          <a:xfrm>
            <a:off x="2067190" y="2185988"/>
            <a:ext cx="3821377" cy="519112"/>
          </a:xfrm>
          <a:prstGeom prst="rect">
            <a:avLst/>
          </a:prstGeom>
          <a:noFill/>
          <a:ln w="9525">
            <a:noFill/>
            <a:miter lim="800000"/>
            <a:headEnd/>
            <a:tailEnd/>
          </a:ln>
        </p:spPr>
        <p:txBody>
          <a:bodyPr>
            <a:spAutoFit/>
          </a:bodyPr>
          <a:lstStyle/>
          <a:p>
            <a:pPr algn="ctr">
              <a:lnSpc>
                <a:spcPct val="90000"/>
              </a:lnSpc>
              <a:spcBef>
                <a:spcPct val="20000"/>
              </a:spcBef>
              <a:buClr>
                <a:schemeClr val="accent2"/>
              </a:buClr>
              <a:buSzPct val="80000"/>
              <a:buFont typeface="Wingdings" pitchFamily="2" charset="2"/>
              <a:buNone/>
            </a:pPr>
            <a:r>
              <a:rPr lang="es-ES" sz="1000" b="1">
                <a:solidFill>
                  <a:srgbClr val="000000"/>
                </a:solidFill>
                <a:latin typeface="AENOR Fontana ND Demibold"/>
              </a:rPr>
              <a:t> </a:t>
            </a:r>
            <a:r>
              <a:rPr lang="es-ES" sz="1400" b="1">
                <a:solidFill>
                  <a:srgbClr val="000000"/>
                </a:solidFill>
                <a:latin typeface="AENOR Fontana ND Demibold"/>
              </a:rPr>
              <a:t>Solicita Informe Motivado vinculante</a:t>
            </a:r>
          </a:p>
          <a:p>
            <a:pPr algn="ctr">
              <a:lnSpc>
                <a:spcPct val="90000"/>
              </a:lnSpc>
              <a:spcBef>
                <a:spcPct val="20000"/>
              </a:spcBef>
              <a:buClr>
                <a:schemeClr val="accent2"/>
              </a:buClr>
              <a:buSzPct val="80000"/>
              <a:buFont typeface="Wingdings" pitchFamily="2" charset="2"/>
              <a:buNone/>
            </a:pPr>
            <a:r>
              <a:rPr lang="es-ES_tradnl" sz="1400" b="1">
                <a:solidFill>
                  <a:srgbClr val="FF3300"/>
                </a:solidFill>
                <a:latin typeface="AENOR Fontana ND Demibold"/>
              </a:rPr>
              <a:t>http:\\www.mineco.es</a:t>
            </a:r>
            <a:endParaRPr lang="es-ES" sz="1400" b="1">
              <a:solidFill>
                <a:srgbClr val="FF3300"/>
              </a:solidFill>
              <a:latin typeface="AENOR Fontana ND Demibold"/>
            </a:endParaRPr>
          </a:p>
        </p:txBody>
      </p:sp>
      <p:sp>
        <p:nvSpPr>
          <p:cNvPr id="83979" name="Text Box 12"/>
          <p:cNvSpPr txBox="1">
            <a:spLocks noChangeArrowheads="1"/>
          </p:cNvSpPr>
          <p:nvPr/>
        </p:nvSpPr>
        <p:spPr bwMode="auto">
          <a:xfrm>
            <a:off x="6591963" y="1700214"/>
            <a:ext cx="2418027" cy="503237"/>
          </a:xfrm>
          <a:prstGeom prst="rect">
            <a:avLst/>
          </a:prstGeom>
          <a:noFill/>
          <a:ln w="9525">
            <a:noFill/>
            <a:miter lim="800000"/>
            <a:headEnd/>
            <a:tailEnd/>
          </a:ln>
        </p:spPr>
        <p:txBody>
          <a:bodyPr/>
          <a:lstStyle/>
          <a:p>
            <a:pPr marL="663575">
              <a:lnSpc>
                <a:spcPct val="130000"/>
              </a:lnSpc>
              <a:tabLst>
                <a:tab pos="4038600" algn="r"/>
              </a:tabLst>
            </a:pPr>
            <a:r>
              <a:rPr lang="es-ES" sz="800" b="1">
                <a:solidFill>
                  <a:srgbClr val="000000"/>
                </a:solidFill>
                <a:latin typeface="AENOR Fontana ND Demibold"/>
              </a:rPr>
              <a:t>MINISTERIO</a:t>
            </a:r>
            <a:endParaRPr lang="es-ES_tradnl" sz="800" b="1">
              <a:solidFill>
                <a:srgbClr val="000000"/>
              </a:solidFill>
              <a:latin typeface="AENOR Fontana ND Demibold"/>
            </a:endParaRPr>
          </a:p>
          <a:p>
            <a:pPr marL="663575">
              <a:lnSpc>
                <a:spcPct val="110000"/>
              </a:lnSpc>
              <a:tabLst>
                <a:tab pos="4038600" algn="r"/>
              </a:tabLst>
            </a:pPr>
            <a:r>
              <a:rPr lang="es-ES" sz="800" b="1">
                <a:solidFill>
                  <a:srgbClr val="000000"/>
                </a:solidFill>
                <a:latin typeface="AENOR Fontana ND Demibold"/>
              </a:rPr>
              <a:t>DE</a:t>
            </a:r>
            <a:r>
              <a:rPr lang="es-ES_tradnl" sz="800" b="1">
                <a:solidFill>
                  <a:srgbClr val="000000"/>
                </a:solidFill>
                <a:latin typeface="AENOR Fontana ND Demibold"/>
              </a:rPr>
              <a:t> </a:t>
            </a:r>
            <a:r>
              <a:rPr lang="es-ES" sz="800" b="1">
                <a:solidFill>
                  <a:srgbClr val="000000"/>
                </a:solidFill>
                <a:latin typeface="AENOR Fontana ND Demibold"/>
              </a:rPr>
              <a:t>ECONOMÍA</a:t>
            </a:r>
          </a:p>
          <a:p>
            <a:pPr marL="663575">
              <a:lnSpc>
                <a:spcPct val="110000"/>
              </a:lnSpc>
              <a:tabLst>
                <a:tab pos="4038600" algn="r"/>
              </a:tabLst>
            </a:pPr>
            <a:r>
              <a:rPr lang="es-ES" sz="800" b="1">
                <a:solidFill>
                  <a:srgbClr val="000000"/>
                </a:solidFill>
                <a:latin typeface="AENOR Fontana ND Demibold"/>
              </a:rPr>
              <a:t>Y COMPETITIVIDAD</a:t>
            </a:r>
          </a:p>
        </p:txBody>
      </p:sp>
      <p:pic>
        <p:nvPicPr>
          <p:cNvPr id="83980" name="Picture 13" descr="escudo_c"/>
          <p:cNvPicPr>
            <a:picLocks noChangeAspect="1" noChangeArrowheads="1"/>
          </p:cNvPicPr>
          <p:nvPr/>
        </p:nvPicPr>
        <p:blipFill>
          <a:blip r:embed="rId3" cstate="print"/>
          <a:srcRect/>
          <a:stretch>
            <a:fillRect/>
          </a:stretch>
        </p:blipFill>
        <p:spPr bwMode="auto">
          <a:xfrm>
            <a:off x="6748463" y="1773239"/>
            <a:ext cx="390393" cy="377825"/>
          </a:xfrm>
          <a:prstGeom prst="rect">
            <a:avLst/>
          </a:prstGeom>
          <a:solidFill>
            <a:schemeClr val="tx1">
              <a:alpha val="70195"/>
            </a:schemeClr>
          </a:solidFill>
          <a:ln w="9525">
            <a:solidFill>
              <a:srgbClr val="000000"/>
            </a:solidFill>
            <a:miter lim="800000"/>
            <a:headEnd/>
            <a:tailEnd/>
          </a:ln>
        </p:spPr>
      </p:pic>
      <p:sp>
        <p:nvSpPr>
          <p:cNvPr id="83981" name="Line 14"/>
          <p:cNvSpPr>
            <a:spLocks noChangeShapeType="1"/>
          </p:cNvSpPr>
          <p:nvPr/>
        </p:nvSpPr>
        <p:spPr bwMode="auto">
          <a:xfrm>
            <a:off x="2301081" y="2852738"/>
            <a:ext cx="3510095" cy="0"/>
          </a:xfrm>
          <a:prstGeom prst="line">
            <a:avLst/>
          </a:prstGeom>
          <a:noFill/>
          <a:ln w="28575">
            <a:solidFill>
              <a:srgbClr val="000000"/>
            </a:solidFill>
            <a:round/>
            <a:headEnd type="triangle" w="med" len="med"/>
            <a:tailEnd type="triangle" w="lg" len="lg"/>
          </a:ln>
        </p:spPr>
        <p:txBody>
          <a:bodyPr/>
          <a:lstStyle/>
          <a:p>
            <a:endParaRPr lang="es-ES"/>
          </a:p>
        </p:txBody>
      </p:sp>
      <p:sp>
        <p:nvSpPr>
          <p:cNvPr id="83982" name="Text Box 15"/>
          <p:cNvSpPr txBox="1">
            <a:spLocks noChangeArrowheads="1"/>
          </p:cNvSpPr>
          <p:nvPr/>
        </p:nvSpPr>
        <p:spPr bwMode="auto">
          <a:xfrm>
            <a:off x="2301081" y="2921001"/>
            <a:ext cx="3510095" cy="284163"/>
          </a:xfrm>
          <a:prstGeom prst="rect">
            <a:avLst/>
          </a:prstGeom>
          <a:noFill/>
          <a:ln w="9525">
            <a:noFill/>
            <a:miter lim="800000"/>
            <a:headEnd/>
            <a:tailEnd/>
          </a:ln>
        </p:spPr>
        <p:txBody>
          <a:bodyPr>
            <a:spAutoFit/>
          </a:bodyPr>
          <a:lstStyle/>
          <a:p>
            <a:pPr algn="ctr">
              <a:lnSpc>
                <a:spcPct val="90000"/>
              </a:lnSpc>
              <a:spcBef>
                <a:spcPct val="20000"/>
              </a:spcBef>
              <a:buClr>
                <a:schemeClr val="accent2"/>
              </a:buClr>
              <a:buSzPct val="80000"/>
              <a:buFont typeface="Wingdings" pitchFamily="2" charset="2"/>
              <a:buNone/>
            </a:pPr>
            <a:r>
              <a:rPr lang="es-ES" sz="1400" b="1">
                <a:solidFill>
                  <a:srgbClr val="000000"/>
                </a:solidFill>
                <a:latin typeface="AENOR Fontana ND Demibold"/>
              </a:rPr>
              <a:t>Recibe Informe Motivado vinculante</a:t>
            </a:r>
          </a:p>
        </p:txBody>
      </p:sp>
      <p:sp>
        <p:nvSpPr>
          <p:cNvPr id="83983" name="Rectangle 17"/>
          <p:cNvSpPr>
            <a:spLocks noChangeArrowheads="1"/>
          </p:cNvSpPr>
          <p:nvPr/>
        </p:nvSpPr>
        <p:spPr bwMode="auto">
          <a:xfrm>
            <a:off x="6358070" y="4829175"/>
            <a:ext cx="3197092" cy="438150"/>
          </a:xfrm>
          <a:prstGeom prst="rect">
            <a:avLst/>
          </a:prstGeom>
          <a:gradFill rotWithShape="1">
            <a:gsLst>
              <a:gs pos="0">
                <a:srgbClr val="B9DCFF">
                  <a:alpha val="29999"/>
                </a:srgbClr>
              </a:gs>
              <a:gs pos="100000">
                <a:srgbClr val="C8E3FF">
                  <a:alpha val="56000"/>
                </a:srgbClr>
              </a:gs>
            </a:gsLst>
            <a:lin ang="5400000" scaled="1"/>
          </a:gradFill>
          <a:ln w="15875">
            <a:solidFill>
              <a:schemeClr val="tx1"/>
            </a:solidFill>
            <a:miter lim="800000"/>
            <a:headEnd/>
            <a:tailEnd type="none" w="lg" len="lg"/>
          </a:ln>
        </p:spPr>
        <p:txBody>
          <a:bodyPr wrap="none" anchor="ctr"/>
          <a:lstStyle/>
          <a:p>
            <a:pPr algn="ctr"/>
            <a:endParaRPr lang="es-ES" sz="4400">
              <a:solidFill>
                <a:schemeClr val="tx2"/>
              </a:solidFill>
              <a:latin typeface="Arial" pitchFamily="34" charset="0"/>
            </a:endParaRPr>
          </a:p>
        </p:txBody>
      </p:sp>
      <p:sp>
        <p:nvSpPr>
          <p:cNvPr id="83984" name="Rectangle 18"/>
          <p:cNvSpPr>
            <a:spLocks noChangeArrowheads="1"/>
          </p:cNvSpPr>
          <p:nvPr/>
        </p:nvSpPr>
        <p:spPr bwMode="auto">
          <a:xfrm>
            <a:off x="6356351" y="3930651"/>
            <a:ext cx="2653639" cy="436563"/>
          </a:xfrm>
          <a:prstGeom prst="rect">
            <a:avLst/>
          </a:prstGeom>
          <a:gradFill rotWithShape="1">
            <a:gsLst>
              <a:gs pos="0">
                <a:srgbClr val="B9DCFF">
                  <a:alpha val="29999"/>
                </a:srgbClr>
              </a:gs>
              <a:gs pos="100000">
                <a:srgbClr val="C8E3FF">
                  <a:alpha val="56000"/>
                </a:srgbClr>
              </a:gs>
            </a:gsLst>
            <a:lin ang="5400000" scaled="1"/>
          </a:gradFill>
          <a:ln w="15875">
            <a:solidFill>
              <a:schemeClr val="tx1"/>
            </a:solidFill>
            <a:miter lim="800000"/>
            <a:headEnd/>
            <a:tailEnd type="none" w="lg" len="lg"/>
          </a:ln>
        </p:spPr>
        <p:txBody>
          <a:bodyPr wrap="none" anchor="ctr"/>
          <a:lstStyle/>
          <a:p>
            <a:pPr algn="ctr"/>
            <a:endParaRPr lang="es-ES" sz="4400">
              <a:solidFill>
                <a:schemeClr val="tx2"/>
              </a:solidFill>
              <a:latin typeface="Arial" pitchFamily="34" charset="0"/>
            </a:endParaRPr>
          </a:p>
        </p:txBody>
      </p:sp>
      <p:sp>
        <p:nvSpPr>
          <p:cNvPr id="83985" name="Rectangle 19"/>
          <p:cNvSpPr>
            <a:spLocks noChangeArrowheads="1"/>
          </p:cNvSpPr>
          <p:nvPr/>
        </p:nvSpPr>
        <p:spPr bwMode="auto">
          <a:xfrm>
            <a:off x="507339" y="3500439"/>
            <a:ext cx="4758663" cy="649287"/>
          </a:xfrm>
          <a:prstGeom prst="rect">
            <a:avLst/>
          </a:prstGeom>
          <a:gradFill rotWithShape="1">
            <a:gsLst>
              <a:gs pos="0">
                <a:srgbClr val="B9DCFF">
                  <a:alpha val="29999"/>
                </a:srgbClr>
              </a:gs>
              <a:gs pos="100000">
                <a:srgbClr val="C8E3FF">
                  <a:alpha val="56000"/>
                </a:srgbClr>
              </a:gs>
            </a:gsLst>
            <a:lin ang="5400000" scaled="1"/>
          </a:gradFill>
          <a:ln w="15875">
            <a:solidFill>
              <a:schemeClr val="tx1"/>
            </a:solidFill>
            <a:miter lim="800000"/>
            <a:headEnd/>
            <a:tailEnd type="none" w="lg" len="lg"/>
          </a:ln>
        </p:spPr>
        <p:txBody>
          <a:bodyPr wrap="none" anchor="ctr"/>
          <a:lstStyle/>
          <a:p>
            <a:pPr algn="ctr"/>
            <a:endParaRPr lang="es-ES" sz="4400">
              <a:solidFill>
                <a:schemeClr val="tx2"/>
              </a:solidFill>
              <a:latin typeface="Arial" pitchFamily="34" charset="0"/>
            </a:endParaRPr>
          </a:p>
        </p:txBody>
      </p:sp>
      <p:sp>
        <p:nvSpPr>
          <p:cNvPr id="83986" name="Rectangle 20"/>
          <p:cNvSpPr>
            <a:spLocks noGrp="1" noChangeArrowheads="1"/>
          </p:cNvSpPr>
          <p:nvPr>
            <p:ph type="body" idx="4294967295"/>
          </p:nvPr>
        </p:nvSpPr>
        <p:spPr>
          <a:xfrm>
            <a:off x="584730" y="3475039"/>
            <a:ext cx="4055269" cy="606425"/>
          </a:xfrm>
          <a:prstGeom prst="rect">
            <a:avLst/>
          </a:prstGeom>
          <a:solidFill>
            <a:srgbClr val="93C9FF">
              <a:alpha val="7059"/>
            </a:srgbClr>
          </a:solidFill>
        </p:spPr>
        <p:txBody>
          <a:bodyPr>
            <a:normAutofit lnSpcReduction="10000"/>
          </a:bodyPr>
          <a:lstStyle/>
          <a:p>
            <a:pPr eaLnBrk="1" hangingPunct="1">
              <a:buFont typeface="Wingdings" pitchFamily="2" charset="2"/>
              <a:buNone/>
            </a:pPr>
            <a:r>
              <a:rPr lang="es-ES" sz="1200" b="1" smtClean="0">
                <a:solidFill>
                  <a:srgbClr val="000000"/>
                </a:solidFill>
                <a:latin typeface="AENOR Fontana ND Demibold"/>
              </a:rPr>
              <a:t>CONTENIDO Y PRIMERA EJECUCIÓN</a:t>
            </a:r>
          </a:p>
          <a:p>
            <a:pPr eaLnBrk="1" hangingPunct="1"/>
            <a:r>
              <a:rPr lang="es-ES" sz="1000" b="1" smtClean="0">
                <a:solidFill>
                  <a:srgbClr val="000000"/>
                </a:solidFill>
                <a:latin typeface="AENOR Fontana ND Demibold"/>
              </a:rPr>
              <a:t>Informe técnico del experto</a:t>
            </a:r>
          </a:p>
          <a:p>
            <a:pPr eaLnBrk="1" hangingPunct="1"/>
            <a:r>
              <a:rPr lang="es-ES" sz="1000" b="1" smtClean="0">
                <a:solidFill>
                  <a:srgbClr val="000000"/>
                </a:solidFill>
                <a:latin typeface="AENOR Fontana ND Demibold"/>
              </a:rPr>
              <a:t>Auditoría de gastos</a:t>
            </a:r>
          </a:p>
        </p:txBody>
      </p:sp>
      <p:sp>
        <p:nvSpPr>
          <p:cNvPr id="83987" name="Rectangle 21"/>
          <p:cNvSpPr>
            <a:spLocks noChangeArrowheads="1"/>
          </p:cNvSpPr>
          <p:nvPr/>
        </p:nvSpPr>
        <p:spPr bwMode="auto">
          <a:xfrm>
            <a:off x="507339" y="3213100"/>
            <a:ext cx="4134379" cy="215900"/>
          </a:xfrm>
          <a:prstGeom prst="rect">
            <a:avLst/>
          </a:prstGeom>
          <a:noFill/>
          <a:ln w="9525">
            <a:noFill/>
            <a:miter lim="800000"/>
            <a:headEnd/>
            <a:tailEnd/>
          </a:ln>
        </p:spPr>
        <p:txBody>
          <a:bodyPr/>
          <a:lstStyle/>
          <a:p>
            <a:pPr marL="342900" indent="-342900">
              <a:lnSpc>
                <a:spcPct val="90000"/>
              </a:lnSpc>
              <a:spcBef>
                <a:spcPct val="20000"/>
              </a:spcBef>
            </a:pPr>
            <a:r>
              <a:rPr lang="es-ES" b="1">
                <a:solidFill>
                  <a:srgbClr val="000000"/>
                </a:solidFill>
                <a:latin typeface="AENOR Fontana ND Demibold"/>
              </a:rPr>
              <a:t>Informe Técnico</a:t>
            </a:r>
          </a:p>
        </p:txBody>
      </p:sp>
      <p:grpSp>
        <p:nvGrpSpPr>
          <p:cNvPr id="2" name="Group 22"/>
          <p:cNvGrpSpPr>
            <a:grpSpLocks/>
          </p:cNvGrpSpPr>
          <p:nvPr/>
        </p:nvGrpSpPr>
        <p:grpSpPr bwMode="auto">
          <a:xfrm>
            <a:off x="507339" y="4889501"/>
            <a:ext cx="4758663" cy="519113"/>
            <a:chOff x="295" y="3112"/>
            <a:chExt cx="2767" cy="327"/>
          </a:xfrm>
        </p:grpSpPr>
        <p:sp>
          <p:nvSpPr>
            <p:cNvPr id="84006" name="Rectangle 23"/>
            <p:cNvSpPr>
              <a:spLocks noChangeArrowheads="1"/>
            </p:cNvSpPr>
            <p:nvPr/>
          </p:nvSpPr>
          <p:spPr bwMode="auto">
            <a:xfrm>
              <a:off x="295" y="3112"/>
              <a:ext cx="2767" cy="273"/>
            </a:xfrm>
            <a:prstGeom prst="rect">
              <a:avLst/>
            </a:prstGeom>
            <a:gradFill rotWithShape="1">
              <a:gsLst>
                <a:gs pos="0">
                  <a:srgbClr val="B9DCFF">
                    <a:alpha val="29999"/>
                  </a:srgbClr>
                </a:gs>
                <a:gs pos="100000">
                  <a:srgbClr val="C8E3FF">
                    <a:alpha val="56000"/>
                  </a:srgbClr>
                </a:gs>
              </a:gsLst>
              <a:lin ang="5400000" scaled="1"/>
            </a:gradFill>
            <a:ln w="15875">
              <a:solidFill>
                <a:schemeClr val="tx1"/>
              </a:solidFill>
              <a:miter lim="800000"/>
              <a:headEnd/>
              <a:tailEnd type="none" w="lg" len="lg"/>
            </a:ln>
          </p:spPr>
          <p:txBody>
            <a:bodyPr wrap="none" anchor="ctr"/>
            <a:lstStyle/>
            <a:p>
              <a:pPr algn="ctr" eaLnBrk="0" hangingPunct="0"/>
              <a:endParaRPr lang="es-ES" sz="800">
                <a:solidFill>
                  <a:schemeClr val="tx1"/>
                </a:solidFill>
                <a:latin typeface="AENOR Fontana ND Demibold"/>
              </a:endParaRPr>
            </a:p>
          </p:txBody>
        </p:sp>
        <p:sp>
          <p:nvSpPr>
            <p:cNvPr id="84007" name="Rectangle 24"/>
            <p:cNvSpPr>
              <a:spLocks noChangeArrowheads="1"/>
            </p:cNvSpPr>
            <p:nvPr/>
          </p:nvSpPr>
          <p:spPr bwMode="auto">
            <a:xfrm>
              <a:off x="295" y="3113"/>
              <a:ext cx="2313" cy="326"/>
            </a:xfrm>
            <a:prstGeom prst="rect">
              <a:avLst/>
            </a:prstGeom>
            <a:noFill/>
            <a:ln w="9525">
              <a:noFill/>
              <a:miter lim="800000"/>
              <a:headEnd/>
              <a:tailEnd/>
            </a:ln>
          </p:spPr>
          <p:txBody>
            <a:bodyPr/>
            <a:lstStyle/>
            <a:p>
              <a:pPr marL="342900" indent="-342900">
                <a:lnSpc>
                  <a:spcPct val="90000"/>
                </a:lnSpc>
                <a:spcBef>
                  <a:spcPct val="20000"/>
                </a:spcBef>
              </a:pPr>
              <a:r>
                <a:rPr lang="es-ES" sz="1200" b="1">
                  <a:solidFill>
                    <a:srgbClr val="000000"/>
                  </a:solidFill>
                  <a:latin typeface="AENOR Fontana ND Demibold"/>
                </a:rPr>
                <a:t>CONTENIDO EX - ANTE </a:t>
              </a:r>
            </a:p>
            <a:p>
              <a:pPr marL="342900" indent="-342900">
                <a:spcBef>
                  <a:spcPct val="20000"/>
                </a:spcBef>
                <a:buFontTx/>
                <a:buChar char="•"/>
              </a:pPr>
              <a:r>
                <a:rPr lang="es-ES" sz="1000" b="1">
                  <a:solidFill>
                    <a:srgbClr val="000000"/>
                  </a:solidFill>
                  <a:latin typeface="AENOR Fontana ND Demibold"/>
                </a:rPr>
                <a:t>Informe técnico del experto</a:t>
              </a:r>
            </a:p>
          </p:txBody>
        </p:sp>
      </p:grpSp>
      <p:sp>
        <p:nvSpPr>
          <p:cNvPr id="83989" name="Rectangle 25"/>
          <p:cNvSpPr>
            <a:spLocks noChangeArrowheads="1"/>
          </p:cNvSpPr>
          <p:nvPr/>
        </p:nvSpPr>
        <p:spPr bwMode="auto">
          <a:xfrm>
            <a:off x="6475017" y="4005264"/>
            <a:ext cx="2534973" cy="219075"/>
          </a:xfrm>
          <a:prstGeom prst="rect">
            <a:avLst/>
          </a:prstGeom>
          <a:noFill/>
          <a:ln w="9525">
            <a:noFill/>
            <a:miter lim="800000"/>
            <a:headEnd/>
            <a:tailEnd/>
          </a:ln>
        </p:spPr>
        <p:txBody>
          <a:bodyPr/>
          <a:lstStyle/>
          <a:p>
            <a:pPr marL="342900" indent="-342900">
              <a:lnSpc>
                <a:spcPct val="90000"/>
              </a:lnSpc>
              <a:spcBef>
                <a:spcPct val="20000"/>
              </a:spcBef>
            </a:pPr>
            <a:r>
              <a:rPr lang="es-ES" sz="1400" b="1">
                <a:solidFill>
                  <a:srgbClr val="000000"/>
                </a:solidFill>
                <a:latin typeface="AENOR Fontana ND Demibold"/>
              </a:rPr>
              <a:t>Tipo A (EX-POST)</a:t>
            </a:r>
          </a:p>
          <a:p>
            <a:pPr marL="342900" indent="-342900">
              <a:lnSpc>
                <a:spcPct val="90000"/>
              </a:lnSpc>
              <a:spcBef>
                <a:spcPct val="20000"/>
              </a:spcBef>
            </a:pPr>
            <a:endParaRPr lang="es-ES" sz="1400" b="1">
              <a:solidFill>
                <a:srgbClr val="000000"/>
              </a:solidFill>
              <a:latin typeface="AENOR Fontana ND Demibold"/>
            </a:endParaRPr>
          </a:p>
        </p:txBody>
      </p:sp>
      <p:sp>
        <p:nvSpPr>
          <p:cNvPr id="83990" name="Rectangle 26"/>
          <p:cNvSpPr>
            <a:spLocks noChangeArrowheads="1"/>
          </p:cNvSpPr>
          <p:nvPr/>
        </p:nvSpPr>
        <p:spPr bwMode="auto">
          <a:xfrm>
            <a:off x="6435461" y="4889500"/>
            <a:ext cx="2651919" cy="344488"/>
          </a:xfrm>
          <a:prstGeom prst="rect">
            <a:avLst/>
          </a:prstGeom>
          <a:noFill/>
          <a:ln w="9525">
            <a:noFill/>
            <a:miter lim="800000"/>
            <a:headEnd/>
            <a:tailEnd/>
          </a:ln>
        </p:spPr>
        <p:txBody>
          <a:bodyPr/>
          <a:lstStyle/>
          <a:p>
            <a:pPr marL="342900" indent="-342900">
              <a:lnSpc>
                <a:spcPct val="90000"/>
              </a:lnSpc>
              <a:spcBef>
                <a:spcPct val="20000"/>
              </a:spcBef>
            </a:pPr>
            <a:r>
              <a:rPr lang="es-ES" sz="1400" b="1">
                <a:solidFill>
                  <a:srgbClr val="000000"/>
                </a:solidFill>
                <a:latin typeface="AENOR Fontana ND Demibold"/>
              </a:rPr>
              <a:t>Tipo B o C (EX–ANTE)</a:t>
            </a:r>
          </a:p>
          <a:p>
            <a:pPr marL="342900" indent="-342900">
              <a:lnSpc>
                <a:spcPct val="90000"/>
              </a:lnSpc>
              <a:spcBef>
                <a:spcPct val="20000"/>
              </a:spcBef>
            </a:pPr>
            <a:endParaRPr lang="es-ES" sz="1400" b="1">
              <a:solidFill>
                <a:srgbClr val="000000"/>
              </a:solidFill>
              <a:latin typeface="AENOR Fontana ND Demibold"/>
            </a:endParaRPr>
          </a:p>
        </p:txBody>
      </p:sp>
      <p:sp>
        <p:nvSpPr>
          <p:cNvPr id="83991" name="Rectangle 27"/>
          <p:cNvSpPr>
            <a:spLocks noChangeArrowheads="1"/>
          </p:cNvSpPr>
          <p:nvPr/>
        </p:nvSpPr>
        <p:spPr bwMode="auto">
          <a:xfrm>
            <a:off x="6669352" y="3284538"/>
            <a:ext cx="2574529" cy="215900"/>
          </a:xfrm>
          <a:prstGeom prst="rect">
            <a:avLst/>
          </a:prstGeom>
          <a:noFill/>
          <a:ln w="9525">
            <a:noFill/>
            <a:miter lim="800000"/>
            <a:headEnd/>
            <a:tailEnd/>
          </a:ln>
        </p:spPr>
        <p:txBody>
          <a:bodyPr/>
          <a:lstStyle/>
          <a:p>
            <a:pPr marL="342900" indent="-342900">
              <a:lnSpc>
                <a:spcPct val="90000"/>
              </a:lnSpc>
              <a:spcBef>
                <a:spcPct val="20000"/>
              </a:spcBef>
            </a:pPr>
            <a:r>
              <a:rPr lang="es-ES" b="1">
                <a:solidFill>
                  <a:srgbClr val="000000"/>
                </a:solidFill>
                <a:latin typeface="AENOR Fontana ND Demibold"/>
              </a:rPr>
              <a:t>Informe Motivado</a:t>
            </a:r>
          </a:p>
        </p:txBody>
      </p:sp>
      <p:sp>
        <p:nvSpPr>
          <p:cNvPr id="83992" name="AutoShape 28"/>
          <p:cNvSpPr>
            <a:spLocks noChangeArrowheads="1"/>
          </p:cNvSpPr>
          <p:nvPr/>
        </p:nvSpPr>
        <p:spPr bwMode="auto">
          <a:xfrm>
            <a:off x="5400146" y="4005263"/>
            <a:ext cx="956204" cy="317500"/>
          </a:xfrm>
          <a:prstGeom prst="rightArrow">
            <a:avLst>
              <a:gd name="adj1" fmla="val 50000"/>
              <a:gd name="adj2" fmla="val 69500"/>
            </a:avLst>
          </a:prstGeom>
          <a:solidFill>
            <a:schemeClr val="accent2"/>
          </a:solidFill>
          <a:ln w="12700">
            <a:solidFill>
              <a:srgbClr val="000000"/>
            </a:solidFill>
            <a:miter lim="800000"/>
            <a:headEnd/>
            <a:tailEnd type="none" w="lg" len="lg"/>
          </a:ln>
        </p:spPr>
        <p:txBody>
          <a:bodyPr wrap="none" anchor="ctr"/>
          <a:lstStyle/>
          <a:p>
            <a:pPr algn="ctr"/>
            <a:endParaRPr lang="es-ES" sz="4400">
              <a:solidFill>
                <a:schemeClr val="tx2"/>
              </a:solidFill>
              <a:latin typeface="Arial" pitchFamily="34" charset="0"/>
            </a:endParaRPr>
          </a:p>
        </p:txBody>
      </p:sp>
      <p:sp>
        <p:nvSpPr>
          <p:cNvPr id="83993" name="Line 29"/>
          <p:cNvSpPr>
            <a:spLocks noChangeShapeType="1"/>
          </p:cNvSpPr>
          <p:nvPr/>
        </p:nvSpPr>
        <p:spPr bwMode="auto">
          <a:xfrm>
            <a:off x="5266003" y="3609975"/>
            <a:ext cx="154781" cy="595313"/>
          </a:xfrm>
          <a:prstGeom prst="line">
            <a:avLst/>
          </a:prstGeom>
          <a:noFill/>
          <a:ln w="15875">
            <a:solidFill>
              <a:schemeClr val="tx1"/>
            </a:solidFill>
            <a:round/>
            <a:headEnd/>
            <a:tailEnd type="none" w="lg" len="lg"/>
          </a:ln>
        </p:spPr>
        <p:txBody>
          <a:bodyPr/>
          <a:lstStyle/>
          <a:p>
            <a:endParaRPr lang="es-ES"/>
          </a:p>
        </p:txBody>
      </p:sp>
      <p:grpSp>
        <p:nvGrpSpPr>
          <p:cNvPr id="3" name="Group 30"/>
          <p:cNvGrpSpPr>
            <a:grpSpLocks/>
          </p:cNvGrpSpPr>
          <p:nvPr/>
        </p:nvGrpSpPr>
        <p:grpSpPr bwMode="auto">
          <a:xfrm>
            <a:off x="507340" y="4175126"/>
            <a:ext cx="4913444" cy="657225"/>
            <a:chOff x="295" y="2699"/>
            <a:chExt cx="2857" cy="414"/>
          </a:xfrm>
        </p:grpSpPr>
        <p:sp>
          <p:nvSpPr>
            <p:cNvPr id="84003" name="Rectangle 31"/>
            <p:cNvSpPr>
              <a:spLocks noChangeArrowheads="1"/>
            </p:cNvSpPr>
            <p:nvPr/>
          </p:nvSpPr>
          <p:spPr bwMode="auto">
            <a:xfrm>
              <a:off x="295" y="2703"/>
              <a:ext cx="2767" cy="410"/>
            </a:xfrm>
            <a:prstGeom prst="rect">
              <a:avLst/>
            </a:prstGeom>
            <a:gradFill rotWithShape="1">
              <a:gsLst>
                <a:gs pos="0">
                  <a:srgbClr val="B9DCFF">
                    <a:alpha val="29999"/>
                  </a:srgbClr>
                </a:gs>
                <a:gs pos="100000">
                  <a:srgbClr val="C8E3FF">
                    <a:alpha val="56000"/>
                  </a:srgbClr>
                </a:gs>
              </a:gsLst>
              <a:lin ang="5400000" scaled="1"/>
            </a:gradFill>
            <a:ln w="15875">
              <a:solidFill>
                <a:schemeClr val="tx1"/>
              </a:solidFill>
              <a:miter lim="800000"/>
              <a:headEnd/>
              <a:tailEnd type="none" w="lg" len="lg"/>
            </a:ln>
          </p:spPr>
          <p:txBody>
            <a:bodyPr wrap="none" anchor="ctr"/>
            <a:lstStyle/>
            <a:p>
              <a:pPr algn="ctr" eaLnBrk="0" hangingPunct="0"/>
              <a:endParaRPr lang="es-ES" sz="800">
                <a:solidFill>
                  <a:schemeClr val="tx1"/>
                </a:solidFill>
                <a:latin typeface="AENOR Fontana ND Demibold"/>
              </a:endParaRPr>
            </a:p>
          </p:txBody>
        </p:sp>
        <p:sp>
          <p:nvSpPr>
            <p:cNvPr id="84004" name="Line 32"/>
            <p:cNvSpPr>
              <a:spLocks noChangeShapeType="1"/>
            </p:cNvSpPr>
            <p:nvPr/>
          </p:nvSpPr>
          <p:spPr bwMode="auto">
            <a:xfrm flipV="1">
              <a:off x="3062" y="2699"/>
              <a:ext cx="90" cy="375"/>
            </a:xfrm>
            <a:prstGeom prst="line">
              <a:avLst/>
            </a:prstGeom>
            <a:noFill/>
            <a:ln w="15875">
              <a:solidFill>
                <a:schemeClr val="tx1"/>
              </a:solidFill>
              <a:round/>
              <a:headEnd/>
              <a:tailEnd type="none" w="lg" len="lg"/>
            </a:ln>
          </p:spPr>
          <p:txBody>
            <a:bodyPr/>
            <a:lstStyle/>
            <a:p>
              <a:endParaRPr lang="es-ES"/>
            </a:p>
          </p:txBody>
        </p:sp>
        <p:sp>
          <p:nvSpPr>
            <p:cNvPr id="84005" name="Rectangle 33"/>
            <p:cNvSpPr>
              <a:spLocks noChangeArrowheads="1"/>
            </p:cNvSpPr>
            <p:nvPr/>
          </p:nvSpPr>
          <p:spPr bwMode="auto">
            <a:xfrm>
              <a:off x="340" y="2703"/>
              <a:ext cx="2245" cy="408"/>
            </a:xfrm>
            <a:prstGeom prst="rect">
              <a:avLst/>
            </a:prstGeom>
            <a:solidFill>
              <a:srgbClr val="93C9FF">
                <a:alpha val="7059"/>
              </a:srgbClr>
            </a:solidFill>
            <a:ln w="9525">
              <a:noFill/>
              <a:miter lim="800000"/>
              <a:headEnd/>
              <a:tailEnd/>
            </a:ln>
          </p:spPr>
          <p:txBody>
            <a:bodyPr/>
            <a:lstStyle/>
            <a:p>
              <a:pPr marL="342900" indent="-342900">
                <a:spcBef>
                  <a:spcPct val="20000"/>
                </a:spcBef>
              </a:pPr>
              <a:r>
                <a:rPr lang="es-ES" sz="1200" b="1">
                  <a:solidFill>
                    <a:srgbClr val="000000"/>
                  </a:solidFill>
                  <a:latin typeface="AENOR Fontana ND Demibold"/>
                </a:rPr>
                <a:t>SEGUIMIENTO</a:t>
              </a:r>
            </a:p>
            <a:p>
              <a:pPr marL="342900" indent="-342900">
                <a:spcBef>
                  <a:spcPct val="20000"/>
                </a:spcBef>
                <a:buFontTx/>
                <a:buChar char="•"/>
              </a:pPr>
              <a:r>
                <a:rPr lang="es-ES" sz="1000" b="1">
                  <a:solidFill>
                    <a:srgbClr val="000000"/>
                  </a:solidFill>
                  <a:latin typeface="AENOR Fontana ND Demibold"/>
                </a:rPr>
                <a:t>Informe técnico del experto</a:t>
              </a:r>
            </a:p>
            <a:p>
              <a:pPr marL="342900" indent="-342900">
                <a:spcBef>
                  <a:spcPct val="20000"/>
                </a:spcBef>
                <a:buFontTx/>
                <a:buChar char="•"/>
              </a:pPr>
              <a:r>
                <a:rPr lang="es-ES" sz="1000" b="1">
                  <a:solidFill>
                    <a:srgbClr val="000000"/>
                  </a:solidFill>
                  <a:latin typeface="AENOR Fontana ND Demibold"/>
                </a:rPr>
                <a:t>Auditoría de gastos</a:t>
              </a:r>
            </a:p>
          </p:txBody>
        </p:sp>
      </p:grpSp>
      <p:sp>
        <p:nvSpPr>
          <p:cNvPr id="83995" name="AutoShape 34"/>
          <p:cNvSpPr>
            <a:spLocks noChangeArrowheads="1"/>
          </p:cNvSpPr>
          <p:nvPr/>
        </p:nvSpPr>
        <p:spPr bwMode="auto">
          <a:xfrm>
            <a:off x="5336515" y="4899025"/>
            <a:ext cx="1019836" cy="306388"/>
          </a:xfrm>
          <a:prstGeom prst="rightArrow">
            <a:avLst>
              <a:gd name="adj1" fmla="val 50000"/>
              <a:gd name="adj2" fmla="val 76813"/>
            </a:avLst>
          </a:prstGeom>
          <a:solidFill>
            <a:schemeClr val="accent2"/>
          </a:solidFill>
          <a:ln w="12700">
            <a:solidFill>
              <a:srgbClr val="000000"/>
            </a:solidFill>
            <a:miter lim="800000"/>
            <a:headEnd/>
            <a:tailEnd type="none" w="lg" len="lg"/>
          </a:ln>
        </p:spPr>
        <p:txBody>
          <a:bodyPr wrap="none" anchor="ctr"/>
          <a:lstStyle/>
          <a:p>
            <a:pPr algn="ctr"/>
            <a:endParaRPr lang="es-ES" sz="4400">
              <a:solidFill>
                <a:schemeClr val="tx2"/>
              </a:solidFill>
              <a:latin typeface="Arial" pitchFamily="34" charset="0"/>
            </a:endParaRPr>
          </a:p>
        </p:txBody>
      </p:sp>
      <p:sp>
        <p:nvSpPr>
          <p:cNvPr id="83996" name="Rectangle 35"/>
          <p:cNvSpPr>
            <a:spLocks noChangeArrowheads="1"/>
          </p:cNvSpPr>
          <p:nvPr/>
        </p:nvSpPr>
        <p:spPr bwMode="auto">
          <a:xfrm>
            <a:off x="6356350" y="5511800"/>
            <a:ext cx="3198813" cy="438150"/>
          </a:xfrm>
          <a:prstGeom prst="rect">
            <a:avLst/>
          </a:prstGeom>
          <a:gradFill rotWithShape="1">
            <a:gsLst>
              <a:gs pos="0">
                <a:srgbClr val="B9DCFF">
                  <a:alpha val="29999"/>
                </a:srgbClr>
              </a:gs>
              <a:gs pos="100000">
                <a:srgbClr val="C8E3FF">
                  <a:alpha val="56000"/>
                </a:srgbClr>
              </a:gs>
            </a:gsLst>
            <a:lin ang="5400000" scaled="1"/>
          </a:gradFill>
          <a:ln w="15875">
            <a:solidFill>
              <a:schemeClr val="tx1"/>
            </a:solidFill>
            <a:miter lim="800000"/>
            <a:headEnd/>
            <a:tailEnd type="none" w="lg" len="lg"/>
          </a:ln>
        </p:spPr>
        <p:txBody>
          <a:bodyPr wrap="none" anchor="ctr"/>
          <a:lstStyle/>
          <a:p>
            <a:pPr algn="ctr"/>
            <a:endParaRPr lang="es-ES" sz="4400">
              <a:solidFill>
                <a:schemeClr val="tx2"/>
              </a:solidFill>
              <a:latin typeface="Arial" pitchFamily="34" charset="0"/>
            </a:endParaRPr>
          </a:p>
        </p:txBody>
      </p:sp>
      <p:sp>
        <p:nvSpPr>
          <p:cNvPr id="83997" name="Rectangle 36"/>
          <p:cNvSpPr>
            <a:spLocks noChangeArrowheads="1"/>
          </p:cNvSpPr>
          <p:nvPr/>
        </p:nvSpPr>
        <p:spPr bwMode="auto">
          <a:xfrm>
            <a:off x="507340" y="5373688"/>
            <a:ext cx="4756944" cy="576262"/>
          </a:xfrm>
          <a:prstGeom prst="rect">
            <a:avLst/>
          </a:prstGeom>
          <a:gradFill rotWithShape="1">
            <a:gsLst>
              <a:gs pos="0">
                <a:srgbClr val="B9DCFF">
                  <a:alpha val="29999"/>
                </a:srgbClr>
              </a:gs>
              <a:gs pos="100000">
                <a:srgbClr val="C8E3FF">
                  <a:alpha val="56000"/>
                </a:srgbClr>
              </a:gs>
            </a:gsLst>
            <a:lin ang="5400000" scaled="1"/>
          </a:gradFill>
          <a:ln w="15875">
            <a:solidFill>
              <a:schemeClr val="tx1"/>
            </a:solidFill>
            <a:miter lim="800000"/>
            <a:headEnd/>
            <a:tailEnd type="none" w="lg" len="lg"/>
          </a:ln>
        </p:spPr>
        <p:txBody>
          <a:bodyPr wrap="none" anchor="ctr"/>
          <a:lstStyle/>
          <a:p>
            <a:pPr algn="ctr" eaLnBrk="0" hangingPunct="0"/>
            <a:endParaRPr lang="es-ES" sz="800">
              <a:solidFill>
                <a:schemeClr val="tx1"/>
              </a:solidFill>
              <a:latin typeface="AENOR Fontana ND Demibold"/>
            </a:endParaRPr>
          </a:p>
        </p:txBody>
      </p:sp>
      <p:sp>
        <p:nvSpPr>
          <p:cNvPr id="83998" name="Rectangle 37"/>
          <p:cNvSpPr>
            <a:spLocks noChangeArrowheads="1"/>
          </p:cNvSpPr>
          <p:nvPr/>
        </p:nvSpPr>
        <p:spPr bwMode="auto">
          <a:xfrm>
            <a:off x="507339" y="5364163"/>
            <a:ext cx="3976158" cy="646112"/>
          </a:xfrm>
          <a:prstGeom prst="rect">
            <a:avLst/>
          </a:prstGeom>
          <a:noFill/>
          <a:ln w="9525">
            <a:noFill/>
            <a:miter lim="800000"/>
            <a:headEnd/>
            <a:tailEnd/>
          </a:ln>
        </p:spPr>
        <p:txBody>
          <a:bodyPr/>
          <a:lstStyle/>
          <a:p>
            <a:pPr marL="342900" indent="-342900">
              <a:lnSpc>
                <a:spcPct val="90000"/>
              </a:lnSpc>
              <a:spcBef>
                <a:spcPct val="20000"/>
              </a:spcBef>
            </a:pPr>
            <a:r>
              <a:rPr lang="es-ES" sz="1200" b="1">
                <a:solidFill>
                  <a:srgbClr val="000000"/>
                </a:solidFill>
                <a:latin typeface="AENOR Fontana ND Demibold"/>
              </a:rPr>
              <a:t>PERSONAL INVESTIGADOR </a:t>
            </a:r>
          </a:p>
          <a:p>
            <a:pPr marL="342900" indent="-342900">
              <a:spcBef>
                <a:spcPct val="20000"/>
              </a:spcBef>
              <a:buFontTx/>
              <a:buChar char="•"/>
            </a:pPr>
            <a:r>
              <a:rPr lang="es-ES" sz="1000" b="1">
                <a:solidFill>
                  <a:srgbClr val="000000"/>
                </a:solidFill>
                <a:latin typeface="AENOR Fontana ND Demibold"/>
              </a:rPr>
              <a:t>Relación de personas</a:t>
            </a:r>
          </a:p>
          <a:p>
            <a:pPr marL="342900" indent="-342900">
              <a:spcBef>
                <a:spcPct val="20000"/>
              </a:spcBef>
              <a:buFontTx/>
              <a:buChar char="•"/>
            </a:pPr>
            <a:r>
              <a:rPr lang="es-ES" sz="1000" b="1">
                <a:solidFill>
                  <a:srgbClr val="000000"/>
                </a:solidFill>
                <a:latin typeface="AENOR Fontana ND Demibold"/>
              </a:rPr>
              <a:t>Actividades desarrolladas</a:t>
            </a:r>
          </a:p>
        </p:txBody>
      </p:sp>
      <p:sp>
        <p:nvSpPr>
          <p:cNvPr id="83999" name="AutoShape 38"/>
          <p:cNvSpPr>
            <a:spLocks noChangeArrowheads="1"/>
          </p:cNvSpPr>
          <p:nvPr/>
        </p:nvSpPr>
        <p:spPr bwMode="auto">
          <a:xfrm>
            <a:off x="5407025" y="5511801"/>
            <a:ext cx="951045" cy="315913"/>
          </a:xfrm>
          <a:prstGeom prst="rightArrow">
            <a:avLst>
              <a:gd name="adj1" fmla="val 50000"/>
              <a:gd name="adj2" fmla="val 69472"/>
            </a:avLst>
          </a:prstGeom>
          <a:solidFill>
            <a:schemeClr val="accent2"/>
          </a:solidFill>
          <a:ln w="12700">
            <a:solidFill>
              <a:srgbClr val="000000"/>
            </a:solidFill>
            <a:miter lim="800000"/>
            <a:headEnd/>
            <a:tailEnd type="none" w="lg" len="lg"/>
          </a:ln>
        </p:spPr>
        <p:txBody>
          <a:bodyPr wrap="none" anchor="ctr"/>
          <a:lstStyle/>
          <a:p>
            <a:pPr algn="ctr"/>
            <a:endParaRPr lang="es-ES" sz="4400">
              <a:solidFill>
                <a:schemeClr val="tx2"/>
              </a:solidFill>
              <a:latin typeface="Arial" pitchFamily="34" charset="0"/>
            </a:endParaRPr>
          </a:p>
        </p:txBody>
      </p:sp>
      <p:sp>
        <p:nvSpPr>
          <p:cNvPr id="84000" name="Rectangle 39"/>
          <p:cNvSpPr>
            <a:spLocks noChangeArrowheads="1"/>
          </p:cNvSpPr>
          <p:nvPr/>
        </p:nvSpPr>
        <p:spPr bwMode="auto">
          <a:xfrm>
            <a:off x="6475016" y="5551488"/>
            <a:ext cx="3080146" cy="138112"/>
          </a:xfrm>
          <a:prstGeom prst="rect">
            <a:avLst/>
          </a:prstGeom>
          <a:noFill/>
          <a:ln w="9525">
            <a:noFill/>
            <a:miter lim="800000"/>
            <a:headEnd/>
            <a:tailEnd/>
          </a:ln>
        </p:spPr>
        <p:txBody>
          <a:bodyPr/>
          <a:lstStyle/>
          <a:p>
            <a:pPr marL="342900" indent="-342900">
              <a:lnSpc>
                <a:spcPct val="90000"/>
              </a:lnSpc>
              <a:spcBef>
                <a:spcPct val="20000"/>
              </a:spcBef>
            </a:pPr>
            <a:r>
              <a:rPr lang="es-ES" sz="1400" b="1">
                <a:solidFill>
                  <a:srgbClr val="000000"/>
                </a:solidFill>
                <a:latin typeface="AENOR Fontana ND Demibold"/>
              </a:rPr>
              <a:t>Tipo D (</a:t>
            </a:r>
            <a:r>
              <a:rPr lang="es-ES" sz="1400" b="1">
                <a:solidFill>
                  <a:srgbClr val="FF0000"/>
                </a:solidFill>
                <a:latin typeface="AENOR Fontana ND Demibold"/>
              </a:rPr>
              <a:t>Derogado Temporal</a:t>
            </a:r>
            <a:r>
              <a:rPr lang="es-ES" sz="1400" b="1">
                <a:solidFill>
                  <a:srgbClr val="000000"/>
                </a:solidFill>
                <a:latin typeface="AENOR Fontana ND Demibold"/>
              </a:rPr>
              <a:t>)</a:t>
            </a:r>
          </a:p>
          <a:p>
            <a:pPr marL="342900" indent="-342900">
              <a:lnSpc>
                <a:spcPct val="90000"/>
              </a:lnSpc>
              <a:spcBef>
                <a:spcPct val="20000"/>
              </a:spcBef>
            </a:pPr>
            <a:endParaRPr lang="es-ES" sz="1400" b="1">
              <a:solidFill>
                <a:srgbClr val="000000"/>
              </a:solidFill>
              <a:latin typeface="AENOR Fontana ND Demibold"/>
            </a:endParaRPr>
          </a:p>
        </p:txBody>
      </p:sp>
      <p:sp>
        <p:nvSpPr>
          <p:cNvPr id="84001" name="Text Box 9"/>
          <p:cNvSpPr txBox="1">
            <a:spLocks noChangeArrowheads="1"/>
          </p:cNvSpPr>
          <p:nvPr/>
        </p:nvSpPr>
        <p:spPr bwMode="auto">
          <a:xfrm>
            <a:off x="6143096" y="2200275"/>
            <a:ext cx="3157538" cy="679450"/>
          </a:xfrm>
          <a:prstGeom prst="rect">
            <a:avLst/>
          </a:prstGeom>
          <a:solidFill>
            <a:schemeClr val="accent1"/>
          </a:solidFill>
          <a:ln w="9525">
            <a:solidFill>
              <a:srgbClr val="000000"/>
            </a:solidFill>
            <a:miter lim="800000"/>
            <a:headEnd/>
            <a:tailEnd/>
          </a:ln>
        </p:spPr>
        <p:txBody>
          <a:bodyPr>
            <a:spAutoFit/>
          </a:bodyPr>
          <a:lstStyle/>
          <a:p>
            <a:pPr algn="ctr"/>
            <a:r>
              <a:rPr lang="es-ES" sz="1200">
                <a:solidFill>
                  <a:srgbClr val="000000"/>
                </a:solidFill>
                <a:latin typeface="Tahoma" pitchFamily="34" charset="0"/>
              </a:rPr>
              <a:t>Dirección General de Innovación y Competitividad</a:t>
            </a:r>
          </a:p>
          <a:p>
            <a:pPr algn="ctr"/>
            <a:endParaRPr lang="es-ES" sz="1400">
              <a:solidFill>
                <a:srgbClr val="000000"/>
              </a:solidFill>
              <a:latin typeface="Tahoma" pitchFamily="34" charset="0"/>
            </a:endParaRPr>
          </a:p>
        </p:txBody>
      </p:sp>
      <p:sp>
        <p:nvSpPr>
          <p:cNvPr id="810000" name="Rectangle 16"/>
          <p:cNvSpPr>
            <a:spLocks noChangeArrowheads="1"/>
          </p:cNvSpPr>
          <p:nvPr/>
        </p:nvSpPr>
        <p:spPr bwMode="auto">
          <a:xfrm>
            <a:off x="6356350" y="2705100"/>
            <a:ext cx="2731029" cy="412750"/>
          </a:xfrm>
          <a:prstGeom prst="rect">
            <a:avLst/>
          </a:prstGeom>
          <a:solidFill>
            <a:schemeClr val="bg1">
              <a:lumMod val="75000"/>
              <a:alpha val="73000"/>
            </a:schemeClr>
          </a:solidFill>
          <a:ln w="15875">
            <a:solidFill>
              <a:srgbClr val="000000"/>
            </a:solidFill>
            <a:miter lim="800000"/>
            <a:headEnd/>
            <a:tailEnd type="none" w="lg" len="lg"/>
          </a:ln>
          <a:effectLst/>
        </p:spPr>
        <p:txBody>
          <a:bodyPr>
            <a:spAutoFit/>
          </a:bodyPr>
          <a:lstStyle/>
          <a:p>
            <a:pPr algn="ctr">
              <a:defRPr/>
            </a:pPr>
            <a:r>
              <a:rPr lang="es-ES" sz="1000" b="1">
                <a:solidFill>
                  <a:srgbClr val="000000"/>
                </a:solidFill>
                <a:latin typeface="AENOR Fontana ND Demibold" pitchFamily="34" charset="0"/>
              </a:rPr>
              <a:t>Subdirección General de </a:t>
            </a:r>
          </a:p>
          <a:p>
            <a:pPr algn="ctr">
              <a:defRPr/>
            </a:pPr>
            <a:r>
              <a:rPr lang="es-ES" sz="1000" b="1">
                <a:solidFill>
                  <a:srgbClr val="000000"/>
                </a:solidFill>
                <a:latin typeface="AENOR Fontana ND Demibold" pitchFamily="34" charset="0"/>
              </a:rPr>
              <a:t>Fomento de la Innovación Empresarial</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9B8C52D0-2400-4BB0-B13C-D9948924A322}" type="slidenum">
              <a:rPr lang="es-ES" sz="2800">
                <a:solidFill>
                  <a:schemeClr val="folHlink"/>
                </a:solidFill>
                <a:latin typeface="+mn-lt"/>
              </a:rPr>
              <a:pPr algn="ctr">
                <a:defRPr/>
              </a:pPr>
              <a:t>25</a:t>
            </a:fld>
            <a:endParaRPr lang="es-ES" sz="2800">
              <a:solidFill>
                <a:schemeClr val="folHlink"/>
              </a:solidFill>
              <a:latin typeface="+mn-lt"/>
            </a:endParaRPr>
          </a:p>
        </p:txBody>
      </p:sp>
      <p:sp>
        <p:nvSpPr>
          <p:cNvPr id="84995" name="Rectangle 3"/>
          <p:cNvSpPr>
            <a:spLocks noChangeArrowheads="1"/>
          </p:cNvSpPr>
          <p:nvPr/>
        </p:nvSpPr>
        <p:spPr bwMode="auto">
          <a:xfrm>
            <a:off x="194338" y="1160463"/>
            <a:ext cx="9517327" cy="5219700"/>
          </a:xfrm>
          <a:prstGeom prst="rect">
            <a:avLst/>
          </a:prstGeom>
          <a:solidFill>
            <a:srgbClr val="DDDDDD">
              <a:alpha val="70195"/>
            </a:srgbClr>
          </a:solidFill>
          <a:ln w="12700" cap="sq">
            <a:noFill/>
            <a:miter lim="800000"/>
            <a:headEnd type="none" w="sm" len="sm"/>
            <a:tailEnd type="none" w="sm" len="sm"/>
          </a:ln>
        </p:spPr>
        <p:txBody>
          <a:bodyPr wrap="none" anchor="ctr"/>
          <a:lstStyle/>
          <a:p>
            <a:pPr marL="1398588" lvl="1" indent="-609600" algn="ctr" eaLnBrk="0" hangingPunct="0"/>
            <a:endParaRPr lang="es-ES">
              <a:solidFill>
                <a:srgbClr val="000000"/>
              </a:solidFill>
              <a:latin typeface="Times New Roman" pitchFamily="18" charset="0"/>
            </a:endParaRPr>
          </a:p>
        </p:txBody>
      </p:sp>
      <p:sp>
        <p:nvSpPr>
          <p:cNvPr id="84996" name="Rectangle 4"/>
          <p:cNvSpPr>
            <a:spLocks noChangeArrowheads="1"/>
          </p:cNvSpPr>
          <p:nvPr/>
        </p:nvSpPr>
        <p:spPr bwMode="auto">
          <a:xfrm>
            <a:off x="495300" y="1143001"/>
            <a:ext cx="2423187" cy="358775"/>
          </a:xfrm>
          <a:prstGeom prst="rect">
            <a:avLst/>
          </a:prstGeom>
          <a:solidFill>
            <a:schemeClr val="accent1">
              <a:alpha val="52156"/>
            </a:schemeClr>
          </a:solidFill>
          <a:ln w="9525">
            <a:solidFill>
              <a:srgbClr val="000000"/>
            </a:solidFill>
            <a:miter lim="800000"/>
            <a:headEnd/>
            <a:tailEnd/>
          </a:ln>
        </p:spPr>
        <p:txBody>
          <a:bodyPr/>
          <a:lstStyle/>
          <a:p>
            <a:pPr marL="342900" indent="-342900" algn="ctr">
              <a:lnSpc>
                <a:spcPct val="80000"/>
              </a:lnSpc>
              <a:spcBef>
                <a:spcPct val="20000"/>
              </a:spcBef>
            </a:pPr>
            <a:r>
              <a:rPr lang="es-ES" sz="2000" b="1">
                <a:solidFill>
                  <a:srgbClr val="000000"/>
                </a:solidFill>
                <a:latin typeface="AENOR Fontana ND Demibold"/>
              </a:rPr>
              <a:t>EMPRESA</a:t>
            </a:r>
            <a:endParaRPr lang="es-ES_tradnl" sz="2000" b="1">
              <a:solidFill>
                <a:srgbClr val="000000"/>
              </a:solidFill>
              <a:latin typeface="AENOR Fontana ND Demibold"/>
            </a:endParaRPr>
          </a:p>
        </p:txBody>
      </p:sp>
      <p:sp>
        <p:nvSpPr>
          <p:cNvPr id="84997" name="Line 5"/>
          <p:cNvSpPr>
            <a:spLocks noChangeShapeType="1"/>
          </p:cNvSpPr>
          <p:nvPr/>
        </p:nvSpPr>
        <p:spPr bwMode="auto">
          <a:xfrm flipV="1">
            <a:off x="1845337" y="1489076"/>
            <a:ext cx="0" cy="3021013"/>
          </a:xfrm>
          <a:prstGeom prst="line">
            <a:avLst/>
          </a:prstGeom>
          <a:noFill/>
          <a:ln w="15875">
            <a:solidFill>
              <a:srgbClr val="000000"/>
            </a:solidFill>
            <a:round/>
            <a:headEnd/>
            <a:tailEnd type="none" w="lg" len="lg"/>
          </a:ln>
        </p:spPr>
        <p:txBody>
          <a:bodyPr/>
          <a:lstStyle/>
          <a:p>
            <a:endParaRPr lang="es-ES"/>
          </a:p>
        </p:txBody>
      </p:sp>
      <p:sp>
        <p:nvSpPr>
          <p:cNvPr id="84998" name="Text Box 6"/>
          <p:cNvSpPr txBox="1">
            <a:spLocks noChangeArrowheads="1"/>
          </p:cNvSpPr>
          <p:nvPr/>
        </p:nvSpPr>
        <p:spPr bwMode="auto">
          <a:xfrm>
            <a:off x="5876529" y="1395413"/>
            <a:ext cx="3353594" cy="679450"/>
          </a:xfrm>
          <a:prstGeom prst="rect">
            <a:avLst/>
          </a:prstGeom>
          <a:solidFill>
            <a:schemeClr val="accent2">
              <a:alpha val="50980"/>
            </a:schemeClr>
          </a:solidFill>
          <a:ln w="9525">
            <a:solidFill>
              <a:srgbClr val="000000"/>
            </a:solidFill>
            <a:miter lim="800000"/>
            <a:headEnd/>
            <a:tailEnd/>
          </a:ln>
        </p:spPr>
        <p:txBody>
          <a:bodyPr>
            <a:spAutoFit/>
          </a:bodyPr>
          <a:lstStyle/>
          <a:p>
            <a:pPr algn="ctr">
              <a:lnSpc>
                <a:spcPct val="90000"/>
              </a:lnSpc>
              <a:spcBef>
                <a:spcPct val="20000"/>
              </a:spcBef>
              <a:buClr>
                <a:schemeClr val="accent2"/>
              </a:buClr>
              <a:buSzPct val="80000"/>
              <a:buFont typeface="Wingdings" pitchFamily="2" charset="2"/>
              <a:buNone/>
            </a:pPr>
            <a:r>
              <a:rPr lang="es-ES" sz="2000" b="1">
                <a:solidFill>
                  <a:srgbClr val="000000"/>
                </a:solidFill>
                <a:latin typeface="AENOR Fontana ND Demibold"/>
              </a:rPr>
              <a:t>CERTIFICADORAS</a:t>
            </a:r>
          </a:p>
          <a:p>
            <a:pPr algn="ctr">
              <a:lnSpc>
                <a:spcPct val="90000"/>
              </a:lnSpc>
              <a:spcBef>
                <a:spcPct val="20000"/>
              </a:spcBef>
              <a:buClr>
                <a:schemeClr val="accent2"/>
              </a:buClr>
              <a:buSzPct val="80000"/>
              <a:buFont typeface="Wingdings" pitchFamily="2" charset="2"/>
              <a:buNone/>
            </a:pPr>
            <a:r>
              <a:rPr lang="es-ES" i="1">
                <a:solidFill>
                  <a:srgbClr val="000000"/>
                </a:solidFill>
                <a:latin typeface="AENOR Fontana ND Demibold"/>
              </a:rPr>
              <a:t>(Acreditadas por ENAC)</a:t>
            </a:r>
          </a:p>
        </p:txBody>
      </p:sp>
      <p:sp>
        <p:nvSpPr>
          <p:cNvPr id="84999" name="Text Box 7"/>
          <p:cNvSpPr txBox="1">
            <a:spLocks noChangeArrowheads="1"/>
          </p:cNvSpPr>
          <p:nvPr/>
        </p:nvSpPr>
        <p:spPr bwMode="auto">
          <a:xfrm>
            <a:off x="2600325" y="1495426"/>
            <a:ext cx="2629562" cy="284163"/>
          </a:xfrm>
          <a:prstGeom prst="rect">
            <a:avLst/>
          </a:prstGeom>
          <a:noFill/>
          <a:ln w="9525">
            <a:noFill/>
            <a:miter lim="800000"/>
            <a:headEnd/>
            <a:tailEnd/>
          </a:ln>
        </p:spPr>
        <p:txBody>
          <a:bodyPr>
            <a:spAutoFit/>
          </a:bodyPr>
          <a:lstStyle/>
          <a:p>
            <a:pPr algn="ctr">
              <a:lnSpc>
                <a:spcPct val="90000"/>
              </a:lnSpc>
              <a:spcBef>
                <a:spcPct val="20000"/>
              </a:spcBef>
              <a:buClr>
                <a:schemeClr val="accent2"/>
              </a:buClr>
              <a:buSzPct val="80000"/>
              <a:buFont typeface="Wingdings" pitchFamily="2" charset="2"/>
              <a:buNone/>
            </a:pPr>
            <a:r>
              <a:rPr lang="es-ES" sz="1400" b="1">
                <a:solidFill>
                  <a:srgbClr val="000000"/>
                </a:solidFill>
                <a:latin typeface="AENOR Fontana ND Demibold"/>
              </a:rPr>
              <a:t>Solicita Informe técnico</a:t>
            </a:r>
          </a:p>
        </p:txBody>
      </p:sp>
      <p:sp>
        <p:nvSpPr>
          <p:cNvPr id="85000" name="Line 8"/>
          <p:cNvSpPr>
            <a:spLocks noChangeShapeType="1"/>
          </p:cNvSpPr>
          <p:nvPr/>
        </p:nvSpPr>
        <p:spPr bwMode="auto">
          <a:xfrm>
            <a:off x="1871133" y="1779588"/>
            <a:ext cx="3977879" cy="0"/>
          </a:xfrm>
          <a:prstGeom prst="line">
            <a:avLst/>
          </a:prstGeom>
          <a:noFill/>
          <a:ln w="28575">
            <a:solidFill>
              <a:srgbClr val="000000"/>
            </a:solidFill>
            <a:round/>
            <a:headEnd type="triangle" w="med" len="med"/>
            <a:tailEnd type="triangle" w="lg" len="lg"/>
          </a:ln>
        </p:spPr>
        <p:txBody>
          <a:bodyPr/>
          <a:lstStyle/>
          <a:p>
            <a:endParaRPr lang="es-ES"/>
          </a:p>
        </p:txBody>
      </p:sp>
      <p:sp>
        <p:nvSpPr>
          <p:cNvPr id="85001" name="Line 9"/>
          <p:cNvSpPr>
            <a:spLocks noChangeShapeType="1"/>
          </p:cNvSpPr>
          <p:nvPr/>
        </p:nvSpPr>
        <p:spPr bwMode="auto">
          <a:xfrm rot="10800000">
            <a:off x="3171296" y="1890713"/>
            <a:ext cx="1246850" cy="0"/>
          </a:xfrm>
          <a:prstGeom prst="line">
            <a:avLst/>
          </a:prstGeom>
          <a:noFill/>
          <a:ln w="28575">
            <a:solidFill>
              <a:srgbClr val="000000"/>
            </a:solidFill>
            <a:round/>
            <a:headEnd type="triangle" w="med" len="med"/>
            <a:tailEnd type="triangle" w="lg" len="lg"/>
          </a:ln>
        </p:spPr>
        <p:txBody>
          <a:bodyPr/>
          <a:lstStyle/>
          <a:p>
            <a:endParaRPr lang="es-ES"/>
          </a:p>
        </p:txBody>
      </p:sp>
      <p:sp>
        <p:nvSpPr>
          <p:cNvPr id="85002" name="Text Box 10"/>
          <p:cNvSpPr txBox="1">
            <a:spLocks noChangeArrowheads="1"/>
          </p:cNvSpPr>
          <p:nvPr/>
        </p:nvSpPr>
        <p:spPr bwMode="auto">
          <a:xfrm>
            <a:off x="2067190" y="1885951"/>
            <a:ext cx="3601244" cy="284163"/>
          </a:xfrm>
          <a:prstGeom prst="rect">
            <a:avLst/>
          </a:prstGeom>
          <a:noFill/>
          <a:ln w="9525">
            <a:noFill/>
            <a:miter lim="800000"/>
            <a:headEnd/>
            <a:tailEnd/>
          </a:ln>
        </p:spPr>
        <p:txBody>
          <a:bodyPr>
            <a:spAutoFit/>
          </a:bodyPr>
          <a:lstStyle/>
          <a:p>
            <a:pPr algn="ctr">
              <a:lnSpc>
                <a:spcPct val="90000"/>
              </a:lnSpc>
              <a:spcBef>
                <a:spcPct val="20000"/>
              </a:spcBef>
              <a:buClr>
                <a:schemeClr val="accent2"/>
              </a:buClr>
              <a:buSzPct val="80000"/>
              <a:buFont typeface="Wingdings" pitchFamily="2" charset="2"/>
              <a:buNone/>
            </a:pPr>
            <a:r>
              <a:rPr lang="es-ES" sz="1400" b="1">
                <a:solidFill>
                  <a:srgbClr val="000000"/>
                </a:solidFill>
                <a:latin typeface="AENOR Fontana ND Demibold"/>
              </a:rPr>
              <a:t>Recibe Informe técnico no vinculante</a:t>
            </a:r>
          </a:p>
        </p:txBody>
      </p:sp>
      <p:sp>
        <p:nvSpPr>
          <p:cNvPr id="838667" name="Rectangle 11"/>
          <p:cNvSpPr>
            <a:spLocks noChangeArrowheads="1"/>
          </p:cNvSpPr>
          <p:nvPr/>
        </p:nvSpPr>
        <p:spPr bwMode="auto">
          <a:xfrm>
            <a:off x="2067189" y="2158063"/>
            <a:ext cx="7644476" cy="4222101"/>
          </a:xfrm>
          <a:prstGeom prst="rect">
            <a:avLst/>
          </a:prstGeom>
          <a:gradFill rotWithShape="1">
            <a:gsLst>
              <a:gs pos="0">
                <a:srgbClr val="97CC00">
                  <a:gamma/>
                  <a:shade val="46275"/>
                  <a:invGamma/>
                  <a:alpha val="67000"/>
                </a:srgbClr>
              </a:gs>
              <a:gs pos="50000">
                <a:srgbClr val="97CC00">
                  <a:alpha val="14999"/>
                </a:srgbClr>
              </a:gs>
              <a:gs pos="100000">
                <a:srgbClr val="97CC00">
                  <a:gamma/>
                  <a:shade val="46275"/>
                  <a:invGamma/>
                  <a:alpha val="67000"/>
                </a:srgbClr>
              </a:gs>
            </a:gsLst>
            <a:lin ang="5400000" scaled="1"/>
          </a:gradFill>
          <a:ln w="15875">
            <a:solidFill>
              <a:srgbClr val="000000"/>
            </a:solidFill>
            <a:miter lim="800000"/>
            <a:headEnd/>
            <a:tailEnd type="none" w="lg" len="lg"/>
          </a:ln>
          <a:effectLst/>
        </p:spPr>
        <p:txBody>
          <a:bodyPr wrap="none" anchor="ctr"/>
          <a:lstStyle/>
          <a:p>
            <a:pPr>
              <a:defRPr/>
            </a:pPr>
            <a:r>
              <a:rPr lang="es-ES" sz="1200" b="1" u="sng" dirty="0">
                <a:solidFill>
                  <a:srgbClr val="000000"/>
                </a:solidFill>
                <a:latin typeface="AENOR Fontana ND"/>
              </a:rPr>
              <a:t>Año 2003 y 2004.</a:t>
            </a:r>
            <a:endParaRPr lang="es-ES" sz="1200" u="sng" dirty="0">
              <a:solidFill>
                <a:srgbClr val="000000"/>
              </a:solidFill>
              <a:latin typeface="AENOR Fontana ND"/>
            </a:endParaRPr>
          </a:p>
          <a:p>
            <a:pPr>
              <a:defRPr/>
            </a:pPr>
            <a:r>
              <a:rPr lang="es-ES" sz="1200" dirty="0">
                <a:solidFill>
                  <a:srgbClr val="000000"/>
                </a:solidFill>
                <a:latin typeface="AENOR Fontana ND"/>
              </a:rPr>
              <a:t>           1. AIDIT. Agencia de Certificación de la </a:t>
            </a:r>
            <a:r>
              <a:rPr lang="es-ES" sz="1200" dirty="0" err="1">
                <a:solidFill>
                  <a:srgbClr val="000000"/>
                </a:solidFill>
                <a:latin typeface="AENOR Fontana ND"/>
              </a:rPr>
              <a:t>I+D+i</a:t>
            </a:r>
            <a:r>
              <a:rPr lang="es-ES" sz="1200" dirty="0">
                <a:solidFill>
                  <a:srgbClr val="000000"/>
                </a:solidFill>
                <a:latin typeface="AENOR Fontana ND"/>
              </a:rPr>
              <a:t>. Constituida por la UPM y UPC.</a:t>
            </a:r>
          </a:p>
          <a:p>
            <a:pPr lvl="1">
              <a:defRPr/>
            </a:pPr>
            <a:r>
              <a:rPr lang="es-ES" sz="1200" dirty="0">
                <a:solidFill>
                  <a:srgbClr val="000000"/>
                </a:solidFill>
                <a:latin typeface="AENOR Fontana ND Demibold"/>
              </a:rPr>
              <a:t>2. AENOR-certificación.</a:t>
            </a:r>
          </a:p>
          <a:p>
            <a:pPr>
              <a:defRPr/>
            </a:pPr>
            <a:r>
              <a:rPr lang="es-ES" sz="1200" b="1" u="sng" dirty="0">
                <a:solidFill>
                  <a:srgbClr val="000000"/>
                </a:solidFill>
                <a:latin typeface="AENOR Fontana ND Demibold"/>
              </a:rPr>
              <a:t>Año 2005.</a:t>
            </a:r>
            <a:r>
              <a:rPr lang="es-ES" sz="1200" b="1" dirty="0">
                <a:solidFill>
                  <a:srgbClr val="000000"/>
                </a:solidFill>
                <a:latin typeface="AENOR Fontana ND Demibold"/>
              </a:rPr>
              <a:t>  </a:t>
            </a:r>
            <a:endParaRPr lang="es-ES" sz="1200" dirty="0">
              <a:solidFill>
                <a:srgbClr val="000000"/>
              </a:solidFill>
              <a:latin typeface="AENOR Fontana ND Demibold"/>
            </a:endParaRPr>
          </a:p>
          <a:p>
            <a:pPr lvl="1">
              <a:defRPr/>
            </a:pPr>
            <a:r>
              <a:rPr lang="es-ES" sz="1200" dirty="0">
                <a:solidFill>
                  <a:srgbClr val="000000"/>
                </a:solidFill>
                <a:latin typeface="AENOR Fontana ND Demibold"/>
              </a:rPr>
              <a:t>3. Cámara de Comercio de Madrid-servicio certificación.</a:t>
            </a:r>
          </a:p>
          <a:p>
            <a:pPr lvl="1">
              <a:defRPr/>
            </a:pPr>
            <a:r>
              <a:rPr lang="es-ES" sz="1200" dirty="0">
                <a:solidFill>
                  <a:srgbClr val="000000"/>
                </a:solidFill>
                <a:latin typeface="AENOR Fontana ND Demibold"/>
              </a:rPr>
              <a:t>4. EQA. </a:t>
            </a:r>
            <a:r>
              <a:rPr lang="es-ES" sz="1200" i="1" dirty="0" err="1">
                <a:solidFill>
                  <a:srgbClr val="000000"/>
                </a:solidFill>
                <a:latin typeface="AENOR Fontana ND Demibold"/>
              </a:rPr>
              <a:t>European</a:t>
            </a:r>
            <a:r>
              <a:rPr lang="es-ES" sz="1200" i="1" dirty="0">
                <a:solidFill>
                  <a:srgbClr val="000000"/>
                </a:solidFill>
                <a:latin typeface="AENOR Fontana ND Demibold"/>
              </a:rPr>
              <a:t> </a:t>
            </a:r>
            <a:r>
              <a:rPr lang="es-ES" sz="1200" i="1" dirty="0" err="1">
                <a:solidFill>
                  <a:srgbClr val="000000"/>
                </a:solidFill>
                <a:latin typeface="AENOR Fontana ND Demibold"/>
              </a:rPr>
              <a:t>Quality</a:t>
            </a:r>
            <a:r>
              <a:rPr lang="es-ES" sz="1200" i="1" dirty="0">
                <a:solidFill>
                  <a:srgbClr val="000000"/>
                </a:solidFill>
                <a:latin typeface="AENOR Fontana ND Demibold"/>
              </a:rPr>
              <a:t> </a:t>
            </a:r>
            <a:r>
              <a:rPr lang="es-ES" sz="1200" i="1" dirty="0" err="1">
                <a:solidFill>
                  <a:srgbClr val="000000"/>
                </a:solidFill>
                <a:latin typeface="AENOR Fontana ND Demibold"/>
              </a:rPr>
              <a:t>Assurance</a:t>
            </a:r>
            <a:r>
              <a:rPr lang="es-ES" sz="1200" dirty="0">
                <a:solidFill>
                  <a:srgbClr val="000000"/>
                </a:solidFill>
                <a:latin typeface="AENOR Fontana ND Demibold"/>
              </a:rPr>
              <a:t>. </a:t>
            </a:r>
          </a:p>
          <a:p>
            <a:pPr lvl="1">
              <a:defRPr/>
            </a:pPr>
            <a:r>
              <a:rPr lang="es-ES" sz="1200" dirty="0">
                <a:solidFill>
                  <a:srgbClr val="000000"/>
                </a:solidFill>
                <a:latin typeface="AENOR Fontana ND Demibold"/>
              </a:rPr>
              <a:t>5. ACIE. Agencia de Certificación Innovación Española.</a:t>
            </a:r>
          </a:p>
          <a:p>
            <a:pPr>
              <a:defRPr/>
            </a:pPr>
            <a:r>
              <a:rPr lang="es-ES" sz="1200" b="1" u="sng" dirty="0">
                <a:solidFill>
                  <a:srgbClr val="000000"/>
                </a:solidFill>
                <a:latin typeface="AENOR Fontana ND Demibold"/>
              </a:rPr>
              <a:t>Año 2006.</a:t>
            </a:r>
          </a:p>
          <a:p>
            <a:pPr lvl="1">
              <a:defRPr/>
            </a:pPr>
            <a:r>
              <a:rPr lang="es-ES" sz="1200" dirty="0">
                <a:solidFill>
                  <a:srgbClr val="000000"/>
                </a:solidFill>
                <a:latin typeface="AENOR Fontana ND Demibold"/>
              </a:rPr>
              <a:t>6. CERTIMAR (antiguo INNOVAMAR-2006  y CERFITSA-2005</a:t>
            </a:r>
            <a:r>
              <a:rPr lang="es-ES" sz="1200" dirty="0" smtClean="0">
                <a:solidFill>
                  <a:srgbClr val="000000"/>
                </a:solidFill>
                <a:latin typeface="AENOR Fontana ND Demibold"/>
              </a:rPr>
              <a:t>). –</a:t>
            </a:r>
            <a:r>
              <a:rPr lang="es-ES" sz="1200" dirty="0" smtClean="0">
                <a:solidFill>
                  <a:srgbClr val="FF0000"/>
                </a:solidFill>
                <a:latin typeface="AENOR Fontana ND Demibold"/>
              </a:rPr>
              <a:t>Suspensión provisional</a:t>
            </a:r>
            <a:endParaRPr lang="es-ES" sz="1200" dirty="0">
              <a:solidFill>
                <a:srgbClr val="FF0000"/>
              </a:solidFill>
              <a:latin typeface="AENOR Fontana ND Demibold"/>
            </a:endParaRPr>
          </a:p>
          <a:p>
            <a:pPr lvl="1">
              <a:defRPr/>
            </a:pPr>
            <a:r>
              <a:rPr lang="es-ES_tradnl" sz="1200" dirty="0">
                <a:solidFill>
                  <a:srgbClr val="000000"/>
                </a:solidFill>
                <a:latin typeface="AENOR Fontana ND Demibold"/>
              </a:rPr>
              <a:t>7. IVAC. Instituto Valenciano de Certificación (</a:t>
            </a:r>
            <a:r>
              <a:rPr lang="es-ES_tradnl" sz="1200" dirty="0">
                <a:solidFill>
                  <a:srgbClr val="FF0000"/>
                </a:solidFill>
                <a:latin typeface="AENOR Fontana ND Demibold"/>
              </a:rPr>
              <a:t>actualmente, no acreditada</a:t>
            </a:r>
            <a:r>
              <a:rPr lang="es-ES_tradnl" sz="1200" dirty="0">
                <a:solidFill>
                  <a:srgbClr val="000000"/>
                </a:solidFill>
                <a:latin typeface="AENOR Fontana ND Demibold"/>
              </a:rPr>
              <a:t>).</a:t>
            </a:r>
            <a:endParaRPr lang="es-ES" sz="1200" dirty="0">
              <a:solidFill>
                <a:srgbClr val="000000"/>
              </a:solidFill>
              <a:latin typeface="AENOR Fontana ND Demibold"/>
            </a:endParaRPr>
          </a:p>
          <a:p>
            <a:pPr>
              <a:defRPr/>
            </a:pPr>
            <a:r>
              <a:rPr lang="es-ES" sz="1200" b="1" u="sng" dirty="0">
                <a:solidFill>
                  <a:srgbClr val="000000"/>
                </a:solidFill>
                <a:latin typeface="AENOR Fontana ND"/>
              </a:rPr>
              <a:t>Año 2007.</a:t>
            </a:r>
          </a:p>
          <a:p>
            <a:pPr>
              <a:defRPr/>
            </a:pPr>
            <a:r>
              <a:rPr lang="es-ES" sz="1200" dirty="0">
                <a:solidFill>
                  <a:srgbClr val="000000"/>
                </a:solidFill>
                <a:latin typeface="AENOR Fontana ND Demibold"/>
              </a:rPr>
              <a:t>           8. IMPIVA (IVACE). Instituto Valenciano de Competitividad Empresarial.</a:t>
            </a:r>
          </a:p>
          <a:p>
            <a:pPr>
              <a:defRPr/>
            </a:pPr>
            <a:r>
              <a:rPr lang="es-ES" sz="1200" b="1" u="sng" dirty="0">
                <a:solidFill>
                  <a:srgbClr val="000000"/>
                </a:solidFill>
                <a:latin typeface="AENOR Fontana ND"/>
              </a:rPr>
              <a:t>Año 2008</a:t>
            </a:r>
          </a:p>
          <a:p>
            <a:pPr>
              <a:defRPr/>
            </a:pPr>
            <a:r>
              <a:rPr lang="es-ES" sz="1200" dirty="0">
                <a:solidFill>
                  <a:srgbClr val="000000"/>
                </a:solidFill>
                <a:latin typeface="AENOR Fontana ND"/>
              </a:rPr>
              <a:t>            9</a:t>
            </a:r>
            <a:r>
              <a:rPr lang="es-ES" sz="1200" dirty="0">
                <a:solidFill>
                  <a:srgbClr val="000000"/>
                </a:solidFill>
                <a:latin typeface="AENOR Fontana ND Demibold"/>
              </a:rPr>
              <a:t>. B</a:t>
            </a:r>
            <a:r>
              <a:rPr lang="es-ES_tradnl" sz="1200" dirty="0">
                <a:solidFill>
                  <a:srgbClr val="000000"/>
                </a:solidFill>
                <a:latin typeface="AENOR Fontana ND Demibold"/>
              </a:rPr>
              <a:t>UREAU VERITAS Certificación, antes ECA </a:t>
            </a:r>
            <a:r>
              <a:rPr lang="es-ES_tradnl" sz="1200" dirty="0" err="1">
                <a:solidFill>
                  <a:srgbClr val="000000"/>
                </a:solidFill>
                <a:latin typeface="AENOR Fontana ND Demibold"/>
              </a:rPr>
              <a:t>Cert</a:t>
            </a:r>
            <a:r>
              <a:rPr lang="es-ES_tradnl" sz="1200" dirty="0">
                <a:solidFill>
                  <a:srgbClr val="000000"/>
                </a:solidFill>
                <a:latin typeface="AENOR Fontana ND Demibold"/>
              </a:rPr>
              <a:t>. (</a:t>
            </a:r>
            <a:r>
              <a:rPr lang="es-ES_tradnl" sz="1200" dirty="0">
                <a:solidFill>
                  <a:srgbClr val="FF0000"/>
                </a:solidFill>
                <a:latin typeface="AENOR Fontana ND Demibold"/>
              </a:rPr>
              <a:t>actualmente, no acreditada</a:t>
            </a:r>
            <a:r>
              <a:rPr lang="es-ES_tradnl" sz="1200" dirty="0">
                <a:solidFill>
                  <a:srgbClr val="000000"/>
                </a:solidFill>
                <a:latin typeface="AENOR Fontana ND Demibold"/>
              </a:rPr>
              <a:t>). </a:t>
            </a:r>
            <a:endParaRPr lang="es-ES" sz="1200" dirty="0">
              <a:solidFill>
                <a:srgbClr val="000000"/>
              </a:solidFill>
              <a:latin typeface="AENOR Fontana ND Demibold"/>
            </a:endParaRPr>
          </a:p>
          <a:p>
            <a:pPr>
              <a:defRPr/>
            </a:pPr>
            <a:r>
              <a:rPr lang="es-ES" sz="1200" b="1" u="sng" dirty="0">
                <a:solidFill>
                  <a:srgbClr val="000000"/>
                </a:solidFill>
                <a:latin typeface="AENOR Fontana ND"/>
              </a:rPr>
              <a:t>Año 2009.</a:t>
            </a:r>
          </a:p>
          <a:p>
            <a:pPr>
              <a:defRPr/>
            </a:pPr>
            <a:r>
              <a:rPr lang="es-ES" sz="1200" dirty="0">
                <a:solidFill>
                  <a:srgbClr val="000000"/>
                </a:solidFill>
                <a:latin typeface="AENOR Fontana ND"/>
              </a:rPr>
              <a:t>           9. ZIURTEK (</a:t>
            </a:r>
            <a:r>
              <a:rPr lang="es-ES_tradnl" sz="1200" dirty="0">
                <a:solidFill>
                  <a:srgbClr val="FF0000"/>
                </a:solidFill>
                <a:latin typeface="AENOR Fontana ND Demibold"/>
              </a:rPr>
              <a:t>actualmente, no acreditada</a:t>
            </a:r>
            <a:r>
              <a:rPr lang="es-ES_tradnl" sz="1200" dirty="0">
                <a:solidFill>
                  <a:srgbClr val="000000"/>
                </a:solidFill>
                <a:latin typeface="AENOR Fontana ND Demibold"/>
              </a:rPr>
              <a:t>). </a:t>
            </a:r>
            <a:endParaRPr lang="es-ES" sz="1200" dirty="0">
              <a:solidFill>
                <a:srgbClr val="000000"/>
              </a:solidFill>
              <a:latin typeface="AENOR Fontana ND"/>
            </a:endParaRPr>
          </a:p>
          <a:p>
            <a:pPr>
              <a:defRPr/>
            </a:pPr>
            <a:r>
              <a:rPr lang="es-ES" sz="1200" b="1" u="sng" dirty="0">
                <a:solidFill>
                  <a:srgbClr val="000000"/>
                </a:solidFill>
                <a:latin typeface="AENOR Fontana ND"/>
              </a:rPr>
              <a:t>Año 2010</a:t>
            </a:r>
            <a:r>
              <a:rPr lang="es-ES" sz="1400" dirty="0">
                <a:solidFill>
                  <a:srgbClr val="000000"/>
                </a:solidFill>
                <a:latin typeface="AENOR Fontana ND Demibold"/>
              </a:rPr>
              <a:t>.</a:t>
            </a:r>
          </a:p>
          <a:p>
            <a:pPr lvl="1">
              <a:defRPr/>
            </a:pPr>
            <a:r>
              <a:rPr lang="es-ES" sz="1200" dirty="0">
                <a:solidFill>
                  <a:srgbClr val="000000"/>
                </a:solidFill>
                <a:latin typeface="AENOR Fontana ND"/>
              </a:rPr>
              <a:t>10. GLOBAL CERTIFICATION SPAIN</a:t>
            </a:r>
            <a:r>
              <a:rPr lang="es-ES" sz="1200" dirty="0" smtClean="0">
                <a:solidFill>
                  <a:srgbClr val="000000"/>
                </a:solidFill>
                <a:latin typeface="AENOR Fontana ND"/>
              </a:rPr>
              <a:t>. </a:t>
            </a:r>
            <a:r>
              <a:rPr lang="es-ES" sz="1200" dirty="0" smtClean="0">
                <a:solidFill>
                  <a:srgbClr val="FF0000"/>
                </a:solidFill>
                <a:latin typeface="AENOR Fontana ND Demibold"/>
              </a:rPr>
              <a:t>Suspensión provisional</a:t>
            </a:r>
            <a:endParaRPr lang="es-ES" sz="1200" dirty="0">
              <a:solidFill>
                <a:srgbClr val="FF0000"/>
              </a:solidFill>
              <a:latin typeface="AENOR Fontana ND Demibold"/>
            </a:endParaRPr>
          </a:p>
          <a:p>
            <a:pPr>
              <a:defRPr/>
            </a:pPr>
            <a:r>
              <a:rPr lang="es-ES" sz="1200" b="1" u="sng" dirty="0">
                <a:solidFill>
                  <a:srgbClr val="000000"/>
                </a:solidFill>
                <a:latin typeface="AENOR Fontana ND"/>
              </a:rPr>
              <a:t>Año 2012</a:t>
            </a:r>
            <a:r>
              <a:rPr lang="es-ES" sz="1400" dirty="0">
                <a:solidFill>
                  <a:srgbClr val="000000"/>
                </a:solidFill>
                <a:latin typeface="AENOR Fontana ND Demibold"/>
              </a:rPr>
              <a:t>.</a:t>
            </a:r>
          </a:p>
          <a:p>
            <a:pPr lvl="1">
              <a:defRPr/>
            </a:pPr>
            <a:r>
              <a:rPr lang="es-ES_tradnl" sz="1200" dirty="0">
                <a:solidFill>
                  <a:srgbClr val="000000"/>
                </a:solidFill>
                <a:latin typeface="AENOR Fontana ND"/>
              </a:rPr>
              <a:t>10. </a:t>
            </a:r>
            <a:r>
              <a:rPr lang="es-ES" sz="1200" dirty="0">
                <a:solidFill>
                  <a:srgbClr val="000000"/>
                </a:solidFill>
                <a:latin typeface="AENOR Fontana ND"/>
              </a:rPr>
              <a:t>TÜV RHEINLAND IBERICA.</a:t>
            </a:r>
            <a:endParaRPr lang="es-ES_tradnl" sz="1200" dirty="0">
              <a:solidFill>
                <a:srgbClr val="000000"/>
              </a:solidFill>
              <a:latin typeface="AENOR Fontana ND"/>
            </a:endParaRPr>
          </a:p>
          <a:p>
            <a:pPr lvl="1">
              <a:defRPr/>
            </a:pPr>
            <a:r>
              <a:rPr lang="es-ES_tradnl" sz="1200" dirty="0">
                <a:solidFill>
                  <a:srgbClr val="000000"/>
                </a:solidFill>
                <a:latin typeface="AENOR Fontana ND"/>
              </a:rPr>
              <a:t>11. SGS ICS IBERICA.</a:t>
            </a:r>
            <a:endParaRPr lang="es-ES" sz="1200" dirty="0">
              <a:solidFill>
                <a:srgbClr val="000000"/>
              </a:solidFill>
              <a:latin typeface="AENOR Fontana ND"/>
            </a:endParaRPr>
          </a:p>
        </p:txBody>
      </p:sp>
      <p:sp>
        <p:nvSpPr>
          <p:cNvPr id="85006" name="Line 12"/>
          <p:cNvSpPr>
            <a:spLocks noChangeShapeType="1"/>
          </p:cNvSpPr>
          <p:nvPr/>
        </p:nvSpPr>
        <p:spPr bwMode="auto">
          <a:xfrm>
            <a:off x="1845337" y="4510088"/>
            <a:ext cx="233892" cy="0"/>
          </a:xfrm>
          <a:prstGeom prst="line">
            <a:avLst/>
          </a:prstGeom>
          <a:noFill/>
          <a:ln w="12700" cap="sq">
            <a:solidFill>
              <a:srgbClr val="000000"/>
            </a:solidFill>
            <a:round/>
            <a:headEnd type="none" w="sm" len="sm"/>
            <a:tailEnd type="none" w="sm" len="sm"/>
          </a:ln>
        </p:spPr>
        <p:txBody>
          <a:bodyPr wrap="none"/>
          <a:lstStyle/>
          <a:p>
            <a:endParaRPr lang="es-ES"/>
          </a:p>
        </p:txBody>
      </p:sp>
      <p:sp>
        <p:nvSpPr>
          <p:cNvPr id="744450" name="Rectangle 2"/>
          <p:cNvSpPr>
            <a:spLocks noChangeArrowheads="1"/>
          </p:cNvSpPr>
          <p:nvPr/>
        </p:nvSpPr>
        <p:spPr bwMode="auto">
          <a:xfrm>
            <a:off x="1363796" y="44624"/>
            <a:ext cx="8113977" cy="708025"/>
          </a:xfrm>
          <a:prstGeom prst="rect">
            <a:avLst/>
          </a:prstGeom>
          <a:noFill/>
          <a:ln w="12700" cap="sq">
            <a:noFill/>
            <a:miter lim="800000"/>
            <a:headEnd type="none" w="sm" len="sm"/>
            <a:tailEnd type="none" w="sm" len="sm"/>
          </a:ln>
          <a:effectLst/>
        </p:spPr>
        <p:txBody>
          <a:bodyPr>
            <a:spAutoFit/>
          </a:bodyPr>
          <a:lstStyle/>
          <a:p>
            <a:pPr>
              <a:spcBef>
                <a:spcPct val="20000"/>
              </a:spcBef>
              <a:buClr>
                <a:schemeClr val="folHlink"/>
              </a:buClr>
              <a:buSzPct val="60000"/>
              <a:buFont typeface="Wingdings" pitchFamily="2" charset="2"/>
              <a:buNone/>
              <a:defRPr/>
            </a:pPr>
            <a:r>
              <a:rPr kumimoji="1" lang="es-ES" b="1" dirty="0">
                <a:solidFill>
                  <a:schemeClr val="tx1"/>
                </a:solidFill>
                <a:latin typeface="AENOR Fontana ND" charset="0"/>
              </a:rPr>
              <a:t>2.- </a:t>
            </a:r>
            <a:r>
              <a:rPr kumimoji="1" lang="es-ES" b="1" dirty="0">
                <a:solidFill>
                  <a:schemeClr val="bg1"/>
                </a:solidFill>
                <a:latin typeface="AENOR Fontana ND" charset="0"/>
              </a:rPr>
              <a:t>LOS INFORMES MOTIVADOS</a:t>
            </a:r>
            <a:r>
              <a:rPr kumimoji="1" lang="es-ES" dirty="0">
                <a:solidFill>
                  <a:schemeClr val="bg1"/>
                </a:solidFill>
              </a:rPr>
              <a:t> </a:t>
            </a:r>
            <a:r>
              <a:rPr kumimoji="1" lang="es-ES" sz="2000" dirty="0">
                <a:solidFill>
                  <a:schemeClr val="bg1"/>
                </a:solidFill>
                <a:effectLst>
                  <a:outerShdw blurRad="38100" dist="38100" dir="2700000" algn="tl">
                    <a:srgbClr val="C0C0C0"/>
                  </a:outerShdw>
                </a:effectLst>
                <a:latin typeface="AENOR Fontana ND" charset="0"/>
              </a:rPr>
              <a:t/>
            </a:r>
            <a:br>
              <a:rPr kumimoji="1" lang="es-ES" sz="2000" dirty="0">
                <a:solidFill>
                  <a:schemeClr val="bg1"/>
                </a:solidFill>
                <a:effectLst>
                  <a:outerShdw blurRad="38100" dist="38100" dir="2700000" algn="tl">
                    <a:srgbClr val="C0C0C0"/>
                  </a:outerShdw>
                </a:effectLst>
                <a:latin typeface="AENOR Fontana ND" charset="0"/>
              </a:rPr>
            </a:br>
            <a:r>
              <a:rPr kumimoji="1" lang="es-ES" sz="2000" dirty="0">
                <a:solidFill>
                  <a:schemeClr val="bg1"/>
                </a:solidFill>
                <a:effectLst>
                  <a:outerShdw blurRad="38100" dist="38100" dir="2700000" algn="tl">
                    <a:srgbClr val="C0C0C0"/>
                  </a:outerShdw>
                </a:effectLst>
                <a:latin typeface="AENOR Fontana ND" charset="0"/>
              </a:rPr>
              <a:t>     </a:t>
            </a:r>
            <a:r>
              <a:rPr kumimoji="1" lang="es-ES_tradnl" sz="2000" u="sng" dirty="0">
                <a:solidFill>
                  <a:schemeClr val="bg1"/>
                </a:solidFill>
                <a:latin typeface="AENOR Fontana ND Demibold" pitchFamily="34" charset="0"/>
              </a:rPr>
              <a:t>Método operacional</a:t>
            </a:r>
            <a:r>
              <a:rPr kumimoji="1" lang="es-ES_tradnl" sz="2000" dirty="0">
                <a:solidFill>
                  <a:schemeClr val="bg1"/>
                </a:solidFill>
                <a:latin typeface="AENOR Fontana ND Demibold" pitchFamily="34" charset="0"/>
              </a:rPr>
              <a:t>: </a:t>
            </a:r>
            <a:r>
              <a:rPr kumimoji="1" lang="es-ES_tradnl" sz="2000" i="1" dirty="0">
                <a:solidFill>
                  <a:schemeClr val="bg1"/>
                </a:solidFill>
                <a:latin typeface="AENOR Fontana ND Demibold" pitchFamily="34" charset="0"/>
              </a:rPr>
              <a:t>Entidades Certificadoras</a:t>
            </a:r>
            <a:endParaRPr kumimoji="1" lang="es-ES" sz="2000" i="1" dirty="0">
              <a:solidFill>
                <a:schemeClr val="bg1"/>
              </a:solidFill>
              <a:latin typeface="AENOR Fontana ND Demibold"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1"/>
          <p:cNvPicPr>
            <a:picLocks noChangeAspect="1" noChangeArrowheads="1"/>
          </p:cNvPicPr>
          <p:nvPr/>
        </p:nvPicPr>
        <p:blipFill>
          <a:blip r:embed="rId3" cstate="print"/>
          <a:srcRect/>
          <a:stretch>
            <a:fillRect/>
          </a:stretch>
        </p:blipFill>
        <p:spPr bwMode="auto">
          <a:xfrm>
            <a:off x="311283" y="1268414"/>
            <a:ext cx="8308313" cy="4975225"/>
          </a:xfrm>
          <a:prstGeom prst="rect">
            <a:avLst/>
          </a:prstGeom>
          <a:noFill/>
          <a:ln w="9525">
            <a:noFill/>
            <a:miter lim="800000"/>
            <a:headEnd/>
            <a:tailEnd/>
          </a:ln>
        </p:spPr>
      </p:pic>
      <p:sp>
        <p:nvSpPr>
          <p:cNvPr id="90115" name="5 Marcador de número de diapositiva"/>
          <p:cNvSpPr>
            <a:spLocks noGrp="1"/>
          </p:cNvSpPr>
          <p:nvPr>
            <p:ph type="sldNum" sz="quarter" idx="4294967295"/>
          </p:nvPr>
        </p:nvSpPr>
        <p:spPr>
          <a:xfrm>
            <a:off x="0" y="6243638"/>
            <a:ext cx="3136900" cy="457200"/>
          </a:xfrm>
          <a:prstGeom prst="rect">
            <a:avLst/>
          </a:prstGeom>
          <a:noFill/>
        </p:spPr>
        <p:txBody>
          <a:bodyPr anchor="t"/>
          <a:lstStyle/>
          <a:p>
            <a:pPr algn="ctr"/>
            <a:fld id="{0741BBC7-AA77-48E3-825C-1DA0229ACC77}" type="slidenum">
              <a:rPr lang="es-ES" sz="1800" smtClean="0">
                <a:solidFill>
                  <a:schemeClr val="hlink"/>
                </a:solidFill>
                <a:latin typeface="Verdana" pitchFamily="34" charset="0"/>
              </a:rPr>
              <a:pPr algn="ctr"/>
              <a:t>26</a:t>
            </a:fld>
            <a:endParaRPr lang="es-ES" sz="1800" smtClean="0">
              <a:solidFill>
                <a:schemeClr val="hlink"/>
              </a:solidFill>
              <a:latin typeface="Verdana" pitchFamily="34" charset="0"/>
            </a:endParaRPr>
          </a:p>
        </p:txBody>
      </p:sp>
      <p:sp>
        <p:nvSpPr>
          <p:cNvPr id="90116" name="Rectangle 2"/>
          <p:cNvSpPr>
            <a:spLocks noChangeArrowheads="1"/>
          </p:cNvSpPr>
          <p:nvPr/>
        </p:nvSpPr>
        <p:spPr bwMode="auto">
          <a:xfrm>
            <a:off x="818622" y="44624"/>
            <a:ext cx="9065022" cy="696913"/>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pPr>
            <a:r>
              <a:rPr kumimoji="1" lang="es-ES" b="1" dirty="0">
                <a:solidFill>
                  <a:schemeClr val="tx1"/>
                </a:solidFill>
                <a:latin typeface="Arial" pitchFamily="34" charset="0"/>
              </a:rPr>
              <a:t>2</a:t>
            </a:r>
            <a:r>
              <a:rPr kumimoji="1" lang="es-ES" b="1" dirty="0">
                <a:solidFill>
                  <a:schemeClr val="bg1"/>
                </a:solidFill>
                <a:latin typeface="Arial" pitchFamily="34" charset="0"/>
              </a:rPr>
              <a:t>.- LOS INFORMES MOTIVADOS</a:t>
            </a:r>
            <a:endParaRPr kumimoji="1" lang="es-ES" dirty="0">
              <a:solidFill>
                <a:schemeClr val="bg1"/>
              </a:solidFill>
              <a:latin typeface="Arial" pitchFamily="34" charset="0"/>
            </a:endParaRPr>
          </a:p>
          <a:p>
            <a:pPr>
              <a:spcBef>
                <a:spcPct val="20000"/>
              </a:spcBef>
              <a:buClr>
                <a:schemeClr val="folHlink"/>
              </a:buClr>
              <a:buSzPct val="60000"/>
            </a:pPr>
            <a:r>
              <a:rPr kumimoji="1" lang="es-ES_tradnl" dirty="0">
                <a:solidFill>
                  <a:schemeClr val="bg1"/>
                </a:solidFill>
                <a:latin typeface="Arial" pitchFamily="34" charset="0"/>
              </a:rPr>
              <a:t> </a:t>
            </a:r>
            <a:r>
              <a:rPr kumimoji="1" lang="es-ES_tradnl" u="sng" dirty="0">
                <a:solidFill>
                  <a:schemeClr val="bg1"/>
                </a:solidFill>
                <a:latin typeface="Arial" pitchFamily="34" charset="0"/>
              </a:rPr>
              <a:t>Método operacional</a:t>
            </a:r>
            <a:r>
              <a:rPr kumimoji="1" lang="es-ES_tradnl" dirty="0">
                <a:solidFill>
                  <a:schemeClr val="bg1"/>
                </a:solidFill>
                <a:latin typeface="Arial" pitchFamily="34" charset="0"/>
              </a:rPr>
              <a:t>: </a:t>
            </a:r>
            <a:r>
              <a:rPr kumimoji="1" lang="es-ES_tradnl" i="1" dirty="0">
                <a:solidFill>
                  <a:schemeClr val="bg1"/>
                </a:solidFill>
                <a:latin typeface="Arial" pitchFamily="34" charset="0"/>
              </a:rPr>
              <a:t>Procedimiento solicitud (</a:t>
            </a:r>
            <a:r>
              <a:rPr kumimoji="1" lang="es-ES" i="1" dirty="0">
                <a:solidFill>
                  <a:schemeClr val="bg1"/>
                </a:solidFill>
                <a:latin typeface="Arial" pitchFamily="34" charset="0"/>
              </a:rPr>
              <a:t>https://sede.micinn.gob.es/IMV</a:t>
            </a:r>
            <a:r>
              <a:rPr kumimoji="1" lang="es-ES" i="1" dirty="0">
                <a:solidFill>
                  <a:schemeClr val="tx1"/>
                </a:solidFill>
                <a:latin typeface="Arial" pitchFamily="34" charset="0"/>
              </a:rPr>
              <a:t>)</a:t>
            </a:r>
          </a:p>
        </p:txBody>
      </p:sp>
      <p:sp>
        <p:nvSpPr>
          <p:cNvPr id="68" name="3 Marcador de número de diapositiva"/>
          <p:cNvSpPr txBox="1">
            <a:spLocks noGrp="1"/>
          </p:cNvSpPr>
          <p:nvPr/>
        </p:nvSpPr>
        <p:spPr bwMode="auto">
          <a:xfrm>
            <a:off x="37835" y="333375"/>
            <a:ext cx="937287" cy="476250"/>
          </a:xfrm>
          <a:prstGeom prst="rect">
            <a:avLst/>
          </a:prstGeom>
          <a:noFill/>
          <a:ln>
            <a:miter lim="800000"/>
            <a:headEnd/>
            <a:tailEnd/>
          </a:ln>
        </p:spPr>
        <p:txBody>
          <a:bodyPr/>
          <a:lstStyle/>
          <a:p>
            <a:pPr algn="ctr">
              <a:defRPr/>
            </a:pPr>
            <a:fld id="{EE0A768C-D2DB-4F1F-A336-9095DF94F7E4}" type="slidenum">
              <a:rPr lang="es-ES" sz="2800">
                <a:solidFill>
                  <a:schemeClr val="folHlink"/>
                </a:solidFill>
                <a:latin typeface="+mn-lt"/>
              </a:rPr>
              <a:pPr algn="ctr">
                <a:defRPr/>
              </a:pPr>
              <a:t>26</a:t>
            </a:fld>
            <a:endParaRPr lang="es-ES" sz="2800" dirty="0">
              <a:solidFill>
                <a:schemeClr val="folHlink"/>
              </a:solidFill>
              <a:latin typeface="+mn-lt"/>
            </a:endParaRPr>
          </a:p>
        </p:txBody>
      </p:sp>
      <p:grpSp>
        <p:nvGrpSpPr>
          <p:cNvPr id="2" name="Rectangle 4"/>
          <p:cNvGrpSpPr>
            <a:grpSpLocks/>
          </p:cNvGrpSpPr>
          <p:nvPr/>
        </p:nvGrpSpPr>
        <p:grpSpPr bwMode="auto">
          <a:xfrm>
            <a:off x="0" y="5049839"/>
            <a:ext cx="9906000" cy="619125"/>
            <a:chOff x="242" y="972"/>
            <a:chExt cx="5326" cy="702"/>
          </a:xfrm>
        </p:grpSpPr>
        <p:pic>
          <p:nvPicPr>
            <p:cNvPr id="90120" name="Rectangle 4"/>
            <p:cNvPicPr>
              <a:picLocks noChangeArrowheads="1"/>
            </p:cNvPicPr>
            <p:nvPr/>
          </p:nvPicPr>
          <p:blipFill>
            <a:blip r:embed="rId4" cstate="print"/>
            <a:srcRect/>
            <a:stretch>
              <a:fillRect/>
            </a:stretch>
          </p:blipFill>
          <p:spPr bwMode="auto">
            <a:xfrm>
              <a:off x="242" y="972"/>
              <a:ext cx="5326" cy="702"/>
            </a:xfrm>
            <a:prstGeom prst="rect">
              <a:avLst/>
            </a:prstGeom>
            <a:gradFill rotWithShape="1">
              <a:gsLst>
                <a:gs pos="0">
                  <a:srgbClr val="B6B6B6"/>
                </a:gs>
                <a:gs pos="50000">
                  <a:srgbClr val="DDDDDD"/>
                </a:gs>
                <a:gs pos="100000">
                  <a:srgbClr val="B6B6B6"/>
                </a:gs>
              </a:gsLst>
              <a:lin ang="5400000" scaled="1"/>
            </a:gradFill>
            <a:ln w="9525">
              <a:noFill/>
              <a:miter lim="800000"/>
              <a:headEnd/>
              <a:tailEnd/>
            </a:ln>
          </p:spPr>
        </p:pic>
        <p:sp>
          <p:nvSpPr>
            <p:cNvPr id="1123334" name="Text Box 6"/>
            <p:cNvSpPr txBox="1">
              <a:spLocks noChangeArrowheads="1"/>
            </p:cNvSpPr>
            <p:nvPr/>
          </p:nvSpPr>
          <p:spPr bwMode="auto">
            <a:xfrm>
              <a:off x="249" y="981"/>
              <a:ext cx="5307" cy="680"/>
            </a:xfrm>
            <a:prstGeom prst="rect">
              <a:avLst/>
            </a:prstGeom>
            <a:gradFill rotWithShape="1">
              <a:gsLst>
                <a:gs pos="0">
                  <a:srgbClr val="DDDDDD">
                    <a:gamma/>
                    <a:shade val="82353"/>
                    <a:invGamma/>
                  </a:srgbClr>
                </a:gs>
                <a:gs pos="50000">
                  <a:srgbClr val="DDDDDD"/>
                </a:gs>
                <a:gs pos="100000">
                  <a:srgbClr val="DDDDDD">
                    <a:gamma/>
                    <a:shade val="82353"/>
                    <a:invGamma/>
                  </a:srgbClr>
                </a:gs>
              </a:gsLst>
              <a:lin ang="5400000" scaled="1"/>
            </a:gradFill>
            <a:ln w="9525">
              <a:noFill/>
              <a:miter lim="800000"/>
              <a:headEnd/>
              <a:tailEnd/>
            </a:ln>
          </p:spPr>
          <p:txBody>
            <a:bodyPr wrap="none" anchor="ctr"/>
            <a:lstStyle/>
            <a:p>
              <a:pPr algn="ctr">
                <a:defRPr/>
              </a:pPr>
              <a:r>
                <a:rPr lang="es-ES_tradnl" sz="3600" b="1" u="sng" dirty="0">
                  <a:solidFill>
                    <a:srgbClr val="990000"/>
                  </a:solidFill>
                  <a:effectLst>
                    <a:outerShdw blurRad="38100" dist="38100" dir="2700000" algn="tl">
                      <a:srgbClr val="000000"/>
                    </a:outerShdw>
                  </a:effectLst>
                  <a:latin typeface="AENOR Fontana ND Demibold" pitchFamily="34" charset="0"/>
                </a:rPr>
                <a:t>SOLICITUD</a:t>
              </a:r>
            </a:p>
          </p:txBody>
        </p:sp>
      </p:grpSp>
      <p:pic>
        <p:nvPicPr>
          <p:cNvPr id="90119" name="Picture 8" descr="j0300520"/>
          <p:cNvPicPr>
            <a:picLocks noChangeAspect="1" noChangeArrowheads="1" noCrop="1"/>
          </p:cNvPicPr>
          <p:nvPr/>
        </p:nvPicPr>
        <p:blipFill>
          <a:blip r:embed="rId5" cstate="print"/>
          <a:srcRect/>
          <a:stretch>
            <a:fillRect/>
          </a:stretch>
        </p:blipFill>
        <p:spPr bwMode="auto">
          <a:xfrm>
            <a:off x="7904163" y="2636839"/>
            <a:ext cx="1833298" cy="14557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EAB44ADC-71FE-40CB-B06B-25B7A8FC6114}" type="slidenum">
              <a:rPr lang="es-ES" sz="2800">
                <a:solidFill>
                  <a:schemeClr val="folHlink"/>
                </a:solidFill>
                <a:latin typeface="+mn-lt"/>
              </a:rPr>
              <a:pPr algn="ctr">
                <a:defRPr/>
              </a:pPr>
              <a:t>27</a:t>
            </a:fld>
            <a:endParaRPr lang="es-ES" sz="2800">
              <a:solidFill>
                <a:schemeClr val="folHlink"/>
              </a:solidFill>
              <a:latin typeface="+mn-lt"/>
            </a:endParaRPr>
          </a:p>
        </p:txBody>
      </p:sp>
      <p:sp>
        <p:nvSpPr>
          <p:cNvPr id="91139" name="Rectangle 3"/>
          <p:cNvSpPr>
            <a:spLocks noChangeArrowheads="1"/>
          </p:cNvSpPr>
          <p:nvPr/>
        </p:nvSpPr>
        <p:spPr bwMode="auto">
          <a:xfrm>
            <a:off x="271727" y="1231900"/>
            <a:ext cx="9439937" cy="5076825"/>
          </a:xfrm>
          <a:prstGeom prst="rect">
            <a:avLst/>
          </a:prstGeom>
          <a:solidFill>
            <a:srgbClr val="DDDDDD">
              <a:alpha val="70195"/>
            </a:srgbClr>
          </a:solidFill>
          <a:ln w="12700" cap="sq">
            <a:noFill/>
            <a:miter lim="800000"/>
            <a:headEnd type="none" w="sm" len="sm"/>
            <a:tailEnd type="none" w="sm" len="sm"/>
          </a:ln>
        </p:spPr>
        <p:txBody>
          <a:bodyPr wrap="none" anchor="ctr"/>
          <a:lstStyle/>
          <a:p>
            <a:pPr marL="1398588" lvl="1" indent="-609600" algn="ctr" eaLnBrk="0" hangingPunct="0"/>
            <a:endParaRPr lang="es-ES">
              <a:solidFill>
                <a:srgbClr val="000000"/>
              </a:solidFill>
              <a:latin typeface="Times New Roman" pitchFamily="18" charset="0"/>
            </a:endParaRPr>
          </a:p>
        </p:txBody>
      </p:sp>
      <p:sp>
        <p:nvSpPr>
          <p:cNvPr id="91140" name="Rectangle 4"/>
          <p:cNvSpPr>
            <a:spLocks noChangeArrowheads="1"/>
          </p:cNvSpPr>
          <p:nvPr/>
        </p:nvSpPr>
        <p:spPr bwMode="auto">
          <a:xfrm>
            <a:off x="507340" y="1317626"/>
            <a:ext cx="2423186" cy="358775"/>
          </a:xfrm>
          <a:prstGeom prst="rect">
            <a:avLst/>
          </a:prstGeom>
          <a:solidFill>
            <a:schemeClr val="accent1">
              <a:alpha val="52156"/>
            </a:schemeClr>
          </a:solidFill>
          <a:ln w="9525">
            <a:solidFill>
              <a:srgbClr val="000000"/>
            </a:solidFill>
            <a:miter lim="800000"/>
            <a:headEnd/>
            <a:tailEnd/>
          </a:ln>
        </p:spPr>
        <p:txBody>
          <a:bodyPr/>
          <a:lstStyle/>
          <a:p>
            <a:pPr marL="342900" indent="-342900" algn="ctr">
              <a:lnSpc>
                <a:spcPct val="80000"/>
              </a:lnSpc>
              <a:spcBef>
                <a:spcPct val="20000"/>
              </a:spcBef>
            </a:pPr>
            <a:r>
              <a:rPr lang="es-ES" sz="2000" b="1">
                <a:solidFill>
                  <a:srgbClr val="000000"/>
                </a:solidFill>
                <a:latin typeface="AENOR Fontana ND Demibold"/>
              </a:rPr>
              <a:t>EMPRESA</a:t>
            </a:r>
            <a:endParaRPr lang="es-ES_tradnl" sz="2000" b="1">
              <a:solidFill>
                <a:srgbClr val="000000"/>
              </a:solidFill>
              <a:latin typeface="AENOR Fontana ND Demibold"/>
            </a:endParaRPr>
          </a:p>
        </p:txBody>
      </p:sp>
      <p:sp>
        <p:nvSpPr>
          <p:cNvPr id="91141" name="Line 5"/>
          <p:cNvSpPr>
            <a:spLocks noChangeShapeType="1"/>
          </p:cNvSpPr>
          <p:nvPr/>
        </p:nvSpPr>
        <p:spPr bwMode="auto">
          <a:xfrm flipV="1">
            <a:off x="1910689" y="1631950"/>
            <a:ext cx="0" cy="1365250"/>
          </a:xfrm>
          <a:prstGeom prst="line">
            <a:avLst/>
          </a:prstGeom>
          <a:noFill/>
          <a:ln w="15875">
            <a:solidFill>
              <a:srgbClr val="000000"/>
            </a:solidFill>
            <a:round/>
            <a:headEnd/>
            <a:tailEnd type="none" w="lg" len="lg"/>
          </a:ln>
        </p:spPr>
        <p:txBody>
          <a:bodyPr/>
          <a:lstStyle/>
          <a:p>
            <a:endParaRPr lang="es-ES"/>
          </a:p>
        </p:txBody>
      </p:sp>
      <p:sp>
        <p:nvSpPr>
          <p:cNvPr id="91142" name="Text Box 8"/>
          <p:cNvSpPr txBox="1">
            <a:spLocks noChangeArrowheads="1"/>
          </p:cNvSpPr>
          <p:nvPr/>
        </p:nvSpPr>
        <p:spPr bwMode="auto">
          <a:xfrm>
            <a:off x="2650463" y="1852613"/>
            <a:ext cx="2443297" cy="230832"/>
          </a:xfrm>
          <a:prstGeom prst="rect">
            <a:avLst/>
          </a:prstGeom>
          <a:noFill/>
          <a:ln w="9525">
            <a:noFill/>
            <a:miter lim="800000"/>
            <a:headEnd/>
            <a:tailEnd/>
          </a:ln>
        </p:spPr>
        <p:txBody>
          <a:bodyPr wrap="none">
            <a:spAutoFit/>
          </a:bodyPr>
          <a:lstStyle/>
          <a:p>
            <a:pPr algn="ctr">
              <a:lnSpc>
                <a:spcPct val="90000"/>
              </a:lnSpc>
              <a:spcBef>
                <a:spcPct val="20000"/>
              </a:spcBef>
              <a:buClr>
                <a:schemeClr val="accent2"/>
              </a:buClr>
              <a:buSzPct val="80000"/>
              <a:buFont typeface="Wingdings" pitchFamily="2" charset="2"/>
              <a:buNone/>
            </a:pPr>
            <a:r>
              <a:rPr lang="es-ES" sz="1000" b="1">
                <a:solidFill>
                  <a:srgbClr val="000000"/>
                </a:solidFill>
                <a:latin typeface="AENOR Fontana ND Demibold"/>
              </a:rPr>
              <a:t> Solicita Informe Motivado vinculante</a:t>
            </a:r>
          </a:p>
        </p:txBody>
      </p:sp>
      <p:sp>
        <p:nvSpPr>
          <p:cNvPr id="91143" name="Line 12"/>
          <p:cNvSpPr>
            <a:spLocks noChangeShapeType="1"/>
          </p:cNvSpPr>
          <p:nvPr/>
        </p:nvSpPr>
        <p:spPr bwMode="auto">
          <a:xfrm>
            <a:off x="1910689" y="2090738"/>
            <a:ext cx="3900488" cy="0"/>
          </a:xfrm>
          <a:prstGeom prst="line">
            <a:avLst/>
          </a:prstGeom>
          <a:noFill/>
          <a:ln w="28575">
            <a:solidFill>
              <a:srgbClr val="000000"/>
            </a:solidFill>
            <a:round/>
            <a:headEnd type="triangle" w="med" len="med"/>
            <a:tailEnd type="triangle" w="lg" len="lg"/>
          </a:ln>
        </p:spPr>
        <p:txBody>
          <a:bodyPr/>
          <a:lstStyle/>
          <a:p>
            <a:endParaRPr lang="es-ES"/>
          </a:p>
        </p:txBody>
      </p:sp>
      <p:sp>
        <p:nvSpPr>
          <p:cNvPr id="91144" name="Text Box 13"/>
          <p:cNvSpPr txBox="1">
            <a:spLocks noChangeArrowheads="1"/>
          </p:cNvSpPr>
          <p:nvPr/>
        </p:nvSpPr>
        <p:spPr bwMode="auto">
          <a:xfrm>
            <a:off x="2728723" y="2127250"/>
            <a:ext cx="2372765" cy="230832"/>
          </a:xfrm>
          <a:prstGeom prst="rect">
            <a:avLst/>
          </a:prstGeom>
          <a:noFill/>
          <a:ln w="9525">
            <a:noFill/>
            <a:miter lim="800000"/>
            <a:headEnd/>
            <a:tailEnd/>
          </a:ln>
        </p:spPr>
        <p:txBody>
          <a:bodyPr wrap="none">
            <a:spAutoFit/>
          </a:bodyPr>
          <a:lstStyle/>
          <a:p>
            <a:pPr algn="ctr">
              <a:lnSpc>
                <a:spcPct val="90000"/>
              </a:lnSpc>
              <a:spcBef>
                <a:spcPct val="20000"/>
              </a:spcBef>
              <a:buClr>
                <a:schemeClr val="accent2"/>
              </a:buClr>
              <a:buSzPct val="80000"/>
              <a:buFont typeface="Wingdings" pitchFamily="2" charset="2"/>
              <a:buNone/>
            </a:pPr>
            <a:r>
              <a:rPr lang="es-ES" sz="1000" b="1">
                <a:solidFill>
                  <a:srgbClr val="000000"/>
                </a:solidFill>
                <a:latin typeface="AENOR Fontana ND Demibold"/>
              </a:rPr>
              <a:t>Recibe Informe Motivado vinculante</a:t>
            </a:r>
          </a:p>
        </p:txBody>
      </p:sp>
      <p:sp>
        <p:nvSpPr>
          <p:cNvPr id="91145" name="Rectangle 16"/>
          <p:cNvSpPr>
            <a:spLocks noChangeArrowheads="1"/>
          </p:cNvSpPr>
          <p:nvPr/>
        </p:nvSpPr>
        <p:spPr bwMode="auto">
          <a:xfrm>
            <a:off x="428229" y="2997200"/>
            <a:ext cx="8736542" cy="215900"/>
          </a:xfrm>
          <a:prstGeom prst="rect">
            <a:avLst/>
          </a:prstGeom>
          <a:noFill/>
          <a:ln w="9525">
            <a:noFill/>
            <a:miter lim="800000"/>
            <a:headEnd/>
            <a:tailEnd/>
          </a:ln>
        </p:spPr>
        <p:txBody>
          <a:bodyPr/>
          <a:lstStyle/>
          <a:p>
            <a:pPr marL="342900" indent="-342900">
              <a:lnSpc>
                <a:spcPct val="90000"/>
              </a:lnSpc>
              <a:spcBef>
                <a:spcPct val="20000"/>
              </a:spcBef>
            </a:pPr>
            <a:r>
              <a:rPr lang="es-ES" b="1">
                <a:solidFill>
                  <a:srgbClr val="000000"/>
                </a:solidFill>
                <a:latin typeface="AENOR Fontana ND Demibold"/>
              </a:rPr>
              <a:t>Documentación a presentar para la obtención del Informe Motivado.</a:t>
            </a:r>
          </a:p>
        </p:txBody>
      </p:sp>
      <p:sp>
        <p:nvSpPr>
          <p:cNvPr id="91146" name="Rectangle 8"/>
          <p:cNvSpPr>
            <a:spLocks noChangeArrowheads="1"/>
          </p:cNvSpPr>
          <p:nvPr/>
        </p:nvSpPr>
        <p:spPr bwMode="auto">
          <a:xfrm>
            <a:off x="5888567" y="1327151"/>
            <a:ext cx="3666596" cy="1528763"/>
          </a:xfrm>
          <a:prstGeom prst="rect">
            <a:avLst/>
          </a:prstGeom>
          <a:solidFill>
            <a:schemeClr val="hlink">
              <a:alpha val="30196"/>
            </a:schemeClr>
          </a:solidFill>
          <a:ln w="15875">
            <a:solidFill>
              <a:srgbClr val="000000"/>
            </a:solidFill>
            <a:miter lim="800000"/>
            <a:headEnd/>
            <a:tailEnd type="none" w="lg" len="lg"/>
          </a:ln>
        </p:spPr>
        <p:txBody>
          <a:bodyPr wrap="none" anchor="ctr"/>
          <a:lstStyle/>
          <a:p>
            <a:pPr algn="ctr"/>
            <a:endParaRPr lang="es-ES" sz="4400">
              <a:solidFill>
                <a:schemeClr val="tx2"/>
              </a:solidFill>
              <a:latin typeface="Arial" pitchFamily="34" charset="0"/>
            </a:endParaRPr>
          </a:p>
        </p:txBody>
      </p:sp>
      <p:sp>
        <p:nvSpPr>
          <p:cNvPr id="91147" name="Text Box 12"/>
          <p:cNvSpPr txBox="1">
            <a:spLocks noChangeArrowheads="1"/>
          </p:cNvSpPr>
          <p:nvPr/>
        </p:nvSpPr>
        <p:spPr bwMode="auto">
          <a:xfrm>
            <a:off x="6579924" y="1349375"/>
            <a:ext cx="2418027" cy="503238"/>
          </a:xfrm>
          <a:prstGeom prst="rect">
            <a:avLst/>
          </a:prstGeom>
          <a:noFill/>
          <a:ln w="9525">
            <a:noFill/>
            <a:miter lim="800000"/>
            <a:headEnd/>
            <a:tailEnd/>
          </a:ln>
        </p:spPr>
        <p:txBody>
          <a:bodyPr/>
          <a:lstStyle/>
          <a:p>
            <a:pPr marL="663575">
              <a:lnSpc>
                <a:spcPct val="130000"/>
              </a:lnSpc>
              <a:tabLst>
                <a:tab pos="4038600" algn="r"/>
              </a:tabLst>
            </a:pPr>
            <a:r>
              <a:rPr lang="es-ES" sz="800" b="1">
                <a:solidFill>
                  <a:srgbClr val="000000"/>
                </a:solidFill>
                <a:latin typeface="AENOR Fontana ND Demibold"/>
              </a:rPr>
              <a:t>MINISTERIO</a:t>
            </a:r>
            <a:endParaRPr lang="es-ES_tradnl" sz="800" b="1">
              <a:solidFill>
                <a:srgbClr val="000000"/>
              </a:solidFill>
              <a:latin typeface="AENOR Fontana ND Demibold"/>
            </a:endParaRPr>
          </a:p>
          <a:p>
            <a:pPr marL="663575">
              <a:lnSpc>
                <a:spcPct val="110000"/>
              </a:lnSpc>
              <a:tabLst>
                <a:tab pos="4038600" algn="r"/>
              </a:tabLst>
            </a:pPr>
            <a:r>
              <a:rPr lang="es-ES" sz="800" b="1">
                <a:solidFill>
                  <a:srgbClr val="000000"/>
                </a:solidFill>
                <a:latin typeface="AENOR Fontana ND Demibold"/>
              </a:rPr>
              <a:t>DE</a:t>
            </a:r>
            <a:r>
              <a:rPr lang="es-ES_tradnl" sz="800" b="1">
                <a:solidFill>
                  <a:srgbClr val="000000"/>
                </a:solidFill>
                <a:latin typeface="AENOR Fontana ND Demibold"/>
              </a:rPr>
              <a:t> </a:t>
            </a:r>
            <a:r>
              <a:rPr lang="es-ES" sz="800" b="1">
                <a:solidFill>
                  <a:srgbClr val="000000"/>
                </a:solidFill>
                <a:latin typeface="AENOR Fontana ND Demibold"/>
              </a:rPr>
              <a:t>ECONOMÍA</a:t>
            </a:r>
          </a:p>
          <a:p>
            <a:pPr marL="663575">
              <a:lnSpc>
                <a:spcPct val="110000"/>
              </a:lnSpc>
              <a:tabLst>
                <a:tab pos="4038600" algn="r"/>
              </a:tabLst>
            </a:pPr>
            <a:r>
              <a:rPr lang="es-ES" sz="800" b="1">
                <a:solidFill>
                  <a:srgbClr val="000000"/>
                </a:solidFill>
                <a:latin typeface="AENOR Fontana ND Demibold"/>
              </a:rPr>
              <a:t>Y COMPETITIVIDAD</a:t>
            </a:r>
          </a:p>
        </p:txBody>
      </p:sp>
      <p:pic>
        <p:nvPicPr>
          <p:cNvPr id="91148" name="Picture 13" descr="escudo_c"/>
          <p:cNvPicPr>
            <a:picLocks noChangeAspect="1" noChangeArrowheads="1"/>
          </p:cNvPicPr>
          <p:nvPr/>
        </p:nvPicPr>
        <p:blipFill>
          <a:blip r:embed="rId3" cstate="print"/>
          <a:srcRect/>
          <a:stretch>
            <a:fillRect/>
          </a:stretch>
        </p:blipFill>
        <p:spPr bwMode="auto">
          <a:xfrm>
            <a:off x="6738144" y="1433514"/>
            <a:ext cx="390393" cy="377825"/>
          </a:xfrm>
          <a:prstGeom prst="rect">
            <a:avLst/>
          </a:prstGeom>
          <a:solidFill>
            <a:schemeClr val="tx1">
              <a:alpha val="70195"/>
            </a:schemeClr>
          </a:solidFill>
          <a:ln w="9525">
            <a:solidFill>
              <a:srgbClr val="000000"/>
            </a:solidFill>
            <a:miter lim="800000"/>
            <a:headEnd/>
            <a:tailEnd/>
          </a:ln>
        </p:spPr>
      </p:pic>
      <p:sp>
        <p:nvSpPr>
          <p:cNvPr id="91149" name="Text Box 9"/>
          <p:cNvSpPr txBox="1">
            <a:spLocks noChangeArrowheads="1"/>
          </p:cNvSpPr>
          <p:nvPr/>
        </p:nvSpPr>
        <p:spPr bwMode="auto">
          <a:xfrm>
            <a:off x="6143096" y="1889125"/>
            <a:ext cx="3157538" cy="679450"/>
          </a:xfrm>
          <a:prstGeom prst="rect">
            <a:avLst/>
          </a:prstGeom>
          <a:solidFill>
            <a:schemeClr val="accent1"/>
          </a:solidFill>
          <a:ln w="9525">
            <a:solidFill>
              <a:srgbClr val="000000"/>
            </a:solidFill>
            <a:miter lim="800000"/>
            <a:headEnd/>
            <a:tailEnd/>
          </a:ln>
        </p:spPr>
        <p:txBody>
          <a:bodyPr>
            <a:spAutoFit/>
          </a:bodyPr>
          <a:lstStyle/>
          <a:p>
            <a:pPr algn="ctr"/>
            <a:r>
              <a:rPr lang="es-ES" sz="1200">
                <a:solidFill>
                  <a:srgbClr val="000000"/>
                </a:solidFill>
                <a:latin typeface="Tahoma" pitchFamily="34" charset="0"/>
              </a:rPr>
              <a:t>Dirección General de Innovación y Competitividad</a:t>
            </a:r>
          </a:p>
          <a:p>
            <a:pPr algn="ctr"/>
            <a:endParaRPr lang="es-ES" sz="1400">
              <a:solidFill>
                <a:srgbClr val="000000"/>
              </a:solidFill>
              <a:latin typeface="Tahoma" pitchFamily="34" charset="0"/>
            </a:endParaRPr>
          </a:p>
        </p:txBody>
      </p:sp>
      <p:sp>
        <p:nvSpPr>
          <p:cNvPr id="23" name="Rectangle 16"/>
          <p:cNvSpPr>
            <a:spLocks noChangeArrowheads="1"/>
          </p:cNvSpPr>
          <p:nvPr/>
        </p:nvSpPr>
        <p:spPr bwMode="auto">
          <a:xfrm>
            <a:off x="6356350" y="2355850"/>
            <a:ext cx="2731029" cy="412750"/>
          </a:xfrm>
          <a:prstGeom prst="rect">
            <a:avLst/>
          </a:prstGeom>
          <a:solidFill>
            <a:schemeClr val="bg1">
              <a:lumMod val="75000"/>
              <a:alpha val="73000"/>
            </a:schemeClr>
          </a:solidFill>
          <a:ln w="15875">
            <a:solidFill>
              <a:srgbClr val="000000"/>
            </a:solidFill>
            <a:miter lim="800000"/>
            <a:headEnd/>
            <a:tailEnd type="none" w="lg" len="lg"/>
          </a:ln>
          <a:effectLst/>
        </p:spPr>
        <p:txBody>
          <a:bodyPr>
            <a:spAutoFit/>
          </a:bodyPr>
          <a:lstStyle/>
          <a:p>
            <a:pPr algn="ctr">
              <a:defRPr/>
            </a:pPr>
            <a:r>
              <a:rPr lang="es-ES" sz="1000" b="1">
                <a:solidFill>
                  <a:srgbClr val="000000"/>
                </a:solidFill>
                <a:latin typeface="AENOR Fontana ND Demibold" pitchFamily="34" charset="0"/>
              </a:rPr>
              <a:t>Subdirección General de </a:t>
            </a:r>
          </a:p>
          <a:p>
            <a:pPr algn="ctr">
              <a:defRPr/>
            </a:pPr>
            <a:r>
              <a:rPr lang="es-ES" sz="1000" b="1">
                <a:solidFill>
                  <a:srgbClr val="000000"/>
                </a:solidFill>
                <a:latin typeface="AENOR Fontana ND Demibold" pitchFamily="34" charset="0"/>
              </a:rPr>
              <a:t>Fomento de la Innovación Empresarial</a:t>
            </a:r>
          </a:p>
        </p:txBody>
      </p:sp>
      <p:sp>
        <p:nvSpPr>
          <p:cNvPr id="91151" name="Rectangle 2"/>
          <p:cNvSpPr>
            <a:spLocks noChangeArrowheads="1"/>
          </p:cNvSpPr>
          <p:nvPr/>
        </p:nvSpPr>
        <p:spPr bwMode="auto">
          <a:xfrm>
            <a:off x="1286405" y="44624"/>
            <a:ext cx="8191368" cy="696913"/>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b="1" dirty="0">
                <a:solidFill>
                  <a:schemeClr val="tx1"/>
                </a:solidFill>
                <a:latin typeface="Arial" pitchFamily="34" charset="0"/>
              </a:rPr>
              <a:t>2</a:t>
            </a:r>
            <a:r>
              <a:rPr kumimoji="1" lang="es-ES" b="1" dirty="0">
                <a:solidFill>
                  <a:schemeClr val="bg1"/>
                </a:solidFill>
                <a:latin typeface="Arial" pitchFamily="34" charset="0"/>
              </a:rPr>
              <a:t>.- LOS INFORMES MOTIVADOS</a:t>
            </a:r>
            <a:endParaRPr kumimoji="1" lang="es-ES" dirty="0">
              <a:solidFill>
                <a:schemeClr val="bg1"/>
              </a:solidFill>
              <a:latin typeface="Arial" pitchFamily="34" charset="0"/>
            </a:endParaRPr>
          </a:p>
          <a:p>
            <a:pPr>
              <a:spcBef>
                <a:spcPct val="20000"/>
              </a:spcBef>
              <a:buClr>
                <a:schemeClr val="folHlink"/>
              </a:buClr>
              <a:buSzPct val="60000"/>
              <a:buFont typeface="Wingdings" pitchFamily="2" charset="2"/>
              <a:buNone/>
            </a:pPr>
            <a:r>
              <a:rPr kumimoji="1" lang="es-ES_tradnl" dirty="0">
                <a:solidFill>
                  <a:schemeClr val="bg1"/>
                </a:solidFill>
                <a:latin typeface="Arial" pitchFamily="34" charset="0"/>
              </a:rPr>
              <a:t> </a:t>
            </a:r>
            <a:r>
              <a:rPr kumimoji="1" lang="es-ES_tradnl" u="sng" dirty="0">
                <a:solidFill>
                  <a:schemeClr val="bg1"/>
                </a:solidFill>
                <a:latin typeface="Arial" pitchFamily="34" charset="0"/>
              </a:rPr>
              <a:t>Método operacional</a:t>
            </a:r>
            <a:r>
              <a:rPr kumimoji="1" lang="es-ES_tradnl" dirty="0">
                <a:solidFill>
                  <a:schemeClr val="bg1"/>
                </a:solidFill>
                <a:latin typeface="Arial" pitchFamily="34" charset="0"/>
              </a:rPr>
              <a:t>: </a:t>
            </a:r>
            <a:r>
              <a:rPr kumimoji="1" lang="es-ES_tradnl" i="1" dirty="0">
                <a:solidFill>
                  <a:schemeClr val="bg1"/>
                </a:solidFill>
                <a:latin typeface="Arial" pitchFamily="34" charset="0"/>
              </a:rPr>
              <a:t>Documentación requerida</a:t>
            </a:r>
            <a:endParaRPr kumimoji="1" lang="es-ES" i="1" dirty="0">
              <a:solidFill>
                <a:schemeClr val="bg1"/>
              </a:solidFill>
              <a:latin typeface="Arial" pitchFamily="34" charset="0"/>
            </a:endParaRPr>
          </a:p>
        </p:txBody>
      </p:sp>
      <p:sp>
        <p:nvSpPr>
          <p:cNvPr id="748559" name="Rectangle 15"/>
          <p:cNvSpPr>
            <a:spLocks noChangeArrowheads="1"/>
          </p:cNvSpPr>
          <p:nvPr/>
        </p:nvSpPr>
        <p:spPr bwMode="auto">
          <a:xfrm>
            <a:off x="507339" y="3369618"/>
            <a:ext cx="8970433" cy="1584325"/>
          </a:xfrm>
          <a:prstGeom prst="rect">
            <a:avLst/>
          </a:prstGeom>
          <a:gradFill rotWithShape="1">
            <a:gsLst>
              <a:gs pos="0">
                <a:srgbClr val="97CC00">
                  <a:alpha val="67000"/>
                </a:srgbClr>
              </a:gs>
              <a:gs pos="50000">
                <a:srgbClr val="D5FF5D">
                  <a:alpha val="16000"/>
                </a:srgbClr>
              </a:gs>
              <a:gs pos="100000">
                <a:srgbClr val="97CC00">
                  <a:alpha val="67000"/>
                </a:srgbClr>
              </a:gs>
            </a:gsLst>
            <a:lin ang="5400000" scaled="1"/>
          </a:gradFill>
          <a:ln w="15875">
            <a:solidFill>
              <a:srgbClr val="000000"/>
            </a:solidFill>
            <a:miter lim="800000"/>
            <a:headEnd/>
            <a:tailEnd type="none" w="lg" len="lg"/>
          </a:ln>
          <a:effectLst/>
        </p:spPr>
        <p:txBody>
          <a:bodyPr wrap="none" anchor="ctr"/>
          <a:lstStyle/>
          <a:p>
            <a:pPr marL="457200" indent="-457200">
              <a:buFontTx/>
              <a:buAutoNum type="arabicPeriod"/>
              <a:defRPr/>
            </a:pPr>
            <a:r>
              <a:rPr lang="es-ES" sz="1600" b="1" dirty="0">
                <a:solidFill>
                  <a:srgbClr val="000000"/>
                </a:solidFill>
                <a:latin typeface="AENOR Fontana ND Demibold"/>
              </a:rPr>
              <a:t>Impreso de solicitud </a:t>
            </a:r>
            <a:r>
              <a:rPr lang="es-ES" sz="1600" b="1" dirty="0">
                <a:solidFill>
                  <a:srgbClr val="FF0000"/>
                </a:solidFill>
                <a:latin typeface="AENOR Fontana ND Demibold"/>
              </a:rPr>
              <a:t>(registro telemático con firma electrónica)</a:t>
            </a:r>
            <a:r>
              <a:rPr lang="es-ES" sz="1600" b="1" dirty="0">
                <a:solidFill>
                  <a:srgbClr val="000000"/>
                </a:solidFill>
                <a:latin typeface="AENOR Fontana ND Demibold"/>
              </a:rPr>
              <a:t>.</a:t>
            </a:r>
            <a:r>
              <a:rPr lang="es-ES" sz="1600" dirty="0">
                <a:solidFill>
                  <a:srgbClr val="000000"/>
                </a:solidFill>
                <a:latin typeface="AENOR Fontana ND Demibold"/>
              </a:rPr>
              <a:t> </a:t>
            </a:r>
          </a:p>
          <a:p>
            <a:pPr marL="457200" indent="-457200">
              <a:defRPr/>
            </a:pPr>
            <a:r>
              <a:rPr lang="es-ES" sz="1600" dirty="0">
                <a:solidFill>
                  <a:srgbClr val="000000"/>
                </a:solidFill>
                <a:latin typeface="AENOR Fontana ND Demibold"/>
              </a:rPr>
              <a:t>	   </a:t>
            </a:r>
            <a:r>
              <a:rPr lang="es-ES" sz="1600" i="1" dirty="0">
                <a:solidFill>
                  <a:srgbClr val="000000"/>
                </a:solidFill>
                <a:latin typeface="AENOR Fontana ND Demibold"/>
              </a:rPr>
              <a:t>RD 1432/2003  y http://www.mineco.es.</a:t>
            </a:r>
          </a:p>
          <a:p>
            <a:pPr marL="457200" indent="-457200">
              <a:defRPr/>
            </a:pPr>
            <a:r>
              <a:rPr lang="es-ES" sz="1600" b="1" dirty="0">
                <a:solidFill>
                  <a:srgbClr val="000000"/>
                </a:solidFill>
                <a:latin typeface="AENOR Fontana ND Demibold"/>
              </a:rPr>
              <a:t>2.    Memoria Técnica y Memoria Económica del proyecto </a:t>
            </a:r>
            <a:r>
              <a:rPr lang="es-ES" sz="1600" b="1" dirty="0">
                <a:solidFill>
                  <a:srgbClr val="FF0000"/>
                </a:solidFill>
                <a:latin typeface="AENOR Fontana ND Demibold"/>
              </a:rPr>
              <a:t>(</a:t>
            </a:r>
            <a:r>
              <a:rPr lang="es-ES" sz="1600" b="1" dirty="0" err="1">
                <a:solidFill>
                  <a:srgbClr val="FF0000"/>
                </a:solidFill>
                <a:latin typeface="AENOR Fontana ND Demibold"/>
              </a:rPr>
              <a:t>pdf</a:t>
            </a:r>
            <a:r>
              <a:rPr lang="es-ES" sz="1600" b="1" dirty="0">
                <a:solidFill>
                  <a:srgbClr val="FF0000"/>
                </a:solidFill>
                <a:latin typeface="AENOR Fontana ND Demibold"/>
              </a:rPr>
              <a:t>)</a:t>
            </a:r>
            <a:r>
              <a:rPr lang="es-ES" sz="1600" b="1" dirty="0">
                <a:solidFill>
                  <a:srgbClr val="000000"/>
                </a:solidFill>
                <a:latin typeface="AENOR Fontana ND Demibold"/>
              </a:rPr>
              <a:t>.</a:t>
            </a:r>
          </a:p>
          <a:p>
            <a:pPr marL="457200" indent="-457200">
              <a:defRPr/>
            </a:pPr>
            <a:r>
              <a:rPr lang="es-ES" sz="1600" b="1" dirty="0">
                <a:solidFill>
                  <a:srgbClr val="000000"/>
                </a:solidFill>
                <a:latin typeface="AENOR Fontana ND Demibold"/>
              </a:rPr>
              <a:t>3.    Informe Técnico </a:t>
            </a:r>
            <a:r>
              <a:rPr lang="es-ES" sz="1600" b="1" dirty="0">
                <a:solidFill>
                  <a:srgbClr val="FF0000"/>
                </a:solidFill>
                <a:latin typeface="AENOR Fontana ND Demibold"/>
              </a:rPr>
              <a:t>(XSIG: XML firmado por la EC, o DOC firmado + formulario web)</a:t>
            </a:r>
            <a:r>
              <a:rPr lang="es-ES" sz="1600" b="1" dirty="0">
                <a:solidFill>
                  <a:srgbClr val="000000"/>
                </a:solidFill>
                <a:latin typeface="AENOR Fontana ND Demibold"/>
              </a:rPr>
              <a:t> </a:t>
            </a:r>
          </a:p>
          <a:p>
            <a:pPr marL="457200" indent="-457200">
              <a:defRPr/>
            </a:pPr>
            <a:r>
              <a:rPr lang="es-ES" sz="1600" dirty="0">
                <a:solidFill>
                  <a:srgbClr val="000000"/>
                </a:solidFill>
                <a:latin typeface="AENOR Fontana ND Demibold"/>
              </a:rPr>
              <a:t>	</a:t>
            </a:r>
            <a:r>
              <a:rPr lang="es-ES" sz="1600" i="1" dirty="0">
                <a:solidFill>
                  <a:srgbClr val="000000"/>
                </a:solidFill>
                <a:latin typeface="AENOR Fontana ND Demibold"/>
              </a:rPr>
              <a:t>Certificado de la entidad acreditada por ENAC.</a:t>
            </a:r>
          </a:p>
          <a:p>
            <a:pPr marL="457200" indent="-457200">
              <a:defRPr/>
            </a:pPr>
            <a:r>
              <a:rPr lang="es-ES" sz="1600" b="1" dirty="0">
                <a:solidFill>
                  <a:srgbClr val="000000"/>
                </a:solidFill>
                <a:latin typeface="AENOR Fontana ND Demibold"/>
              </a:rPr>
              <a:t>4.    Justificación de los gastos del proyecto </a:t>
            </a:r>
            <a:r>
              <a:rPr lang="es-ES" sz="1600" b="1" dirty="0">
                <a:solidFill>
                  <a:srgbClr val="FF0000"/>
                </a:solidFill>
                <a:latin typeface="AENOR Fontana ND Demibold"/>
              </a:rPr>
              <a:t>(Formularios Anexo II)</a:t>
            </a:r>
            <a:r>
              <a:rPr lang="es-ES" sz="1600" b="1" dirty="0">
                <a:solidFill>
                  <a:srgbClr val="000000"/>
                </a:solidFill>
                <a:latin typeface="AENOR Fontana ND Demibold"/>
              </a:rPr>
              <a:t>.</a:t>
            </a:r>
          </a:p>
        </p:txBody>
      </p:sp>
      <p:sp>
        <p:nvSpPr>
          <p:cNvPr id="91155" name="Rectangle 2"/>
          <p:cNvSpPr>
            <a:spLocks noChangeArrowheads="1"/>
          </p:cNvSpPr>
          <p:nvPr/>
        </p:nvSpPr>
        <p:spPr bwMode="auto">
          <a:xfrm>
            <a:off x="-546893" y="5057775"/>
            <a:ext cx="10172568" cy="1169551"/>
          </a:xfrm>
          <a:prstGeom prst="rect">
            <a:avLst/>
          </a:prstGeom>
          <a:noFill/>
          <a:ln w="12700" cap="sq">
            <a:noFill/>
            <a:miter lim="800000"/>
            <a:headEnd type="none" w="sm" len="sm"/>
            <a:tailEnd type="none" w="sm" len="sm"/>
          </a:ln>
        </p:spPr>
        <p:txBody>
          <a:bodyPr>
            <a:spAutoFit/>
          </a:bodyPr>
          <a:lstStyle/>
          <a:p>
            <a:pPr marL="719138" lvl="4" algn="just">
              <a:spcBef>
                <a:spcPct val="20000"/>
              </a:spcBef>
              <a:buClr>
                <a:schemeClr val="folHlink"/>
              </a:buClr>
              <a:buSzPct val="60000"/>
              <a:buFont typeface="Wingdings" pitchFamily="2" charset="2"/>
              <a:buNone/>
            </a:pPr>
            <a:r>
              <a:rPr kumimoji="1" lang="es-ES_tradnl" sz="1400" b="1" u="sng">
                <a:latin typeface="Arial" pitchFamily="34" charset="0"/>
              </a:rPr>
              <a:t>Orden CIN 2212/2011</a:t>
            </a:r>
            <a:r>
              <a:rPr kumimoji="1" lang="es-ES_tradnl" sz="1400">
                <a:latin typeface="Arial" pitchFamily="34" charset="0"/>
              </a:rPr>
              <a:t>: </a:t>
            </a:r>
            <a:r>
              <a:rPr kumimoji="1" lang="es-ES" sz="1400">
                <a:latin typeface="Arial" pitchFamily="34" charset="0"/>
              </a:rPr>
              <a:t>Los beneficiarios de ayudas de proyectos de I+D+i y de programas de recursos humanos convocadas por el MINECO, o por otros ministerios u organismos con los que el MINECO haya firmado un convenio al respecto, cuando así lo prevean las convocatorias o resoluciones de concesión, podrán solicitar la emisión de informes motivados, sin necesidad del informe técnico de la EC acreditada por la ENAC. La documentación a entregar será la prevista en Sede Electrónica del MINECO.</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5"/>
          <p:cNvPicPr>
            <a:picLocks noChangeAspect="1" noChangeArrowheads="1"/>
          </p:cNvPicPr>
          <p:nvPr/>
        </p:nvPicPr>
        <p:blipFill>
          <a:blip r:embed="rId3" cstate="print"/>
          <a:srcRect/>
          <a:stretch>
            <a:fillRect/>
          </a:stretch>
        </p:blipFill>
        <p:spPr bwMode="auto">
          <a:xfrm>
            <a:off x="311283" y="1268413"/>
            <a:ext cx="8619596" cy="4978400"/>
          </a:xfrm>
          <a:prstGeom prst="rect">
            <a:avLst/>
          </a:prstGeom>
          <a:noFill/>
          <a:ln w="9525">
            <a:noFill/>
            <a:miter lim="800000"/>
            <a:headEnd/>
            <a:tailEnd/>
          </a:ln>
        </p:spPr>
      </p:pic>
      <p:sp>
        <p:nvSpPr>
          <p:cNvPr id="94211" name="5 Marcador de número de diapositiva"/>
          <p:cNvSpPr txBox="1">
            <a:spLocks noGrp="1"/>
          </p:cNvSpPr>
          <p:nvPr/>
        </p:nvSpPr>
        <p:spPr bwMode="auto">
          <a:xfrm>
            <a:off x="0" y="6243638"/>
            <a:ext cx="3136900" cy="457200"/>
          </a:xfrm>
          <a:prstGeom prst="rect">
            <a:avLst/>
          </a:prstGeom>
          <a:noFill/>
          <a:ln w="9525">
            <a:noFill/>
            <a:miter lim="800000"/>
            <a:headEnd/>
            <a:tailEnd/>
          </a:ln>
        </p:spPr>
        <p:txBody>
          <a:bodyPr/>
          <a:lstStyle/>
          <a:p>
            <a:pPr algn="ctr"/>
            <a:fld id="{F454F68D-ED11-43F6-818E-E452B4843A8D}" type="slidenum">
              <a:rPr lang="es-ES"/>
              <a:pPr algn="ctr"/>
              <a:t>28</a:t>
            </a:fld>
            <a:endParaRPr lang="es-ES"/>
          </a:p>
        </p:txBody>
      </p:sp>
      <p:sp>
        <p:nvSpPr>
          <p:cNvPr id="94212" name="Rectangle 2"/>
          <p:cNvSpPr>
            <a:spLocks noChangeArrowheads="1"/>
          </p:cNvSpPr>
          <p:nvPr/>
        </p:nvSpPr>
        <p:spPr bwMode="auto">
          <a:xfrm>
            <a:off x="818622" y="44624"/>
            <a:ext cx="9065022" cy="701731"/>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pPr>
            <a:r>
              <a:rPr kumimoji="1" lang="es-ES" b="1" dirty="0">
                <a:solidFill>
                  <a:schemeClr val="tx1"/>
                </a:solidFill>
                <a:latin typeface="Arial" pitchFamily="34" charset="0"/>
              </a:rPr>
              <a:t>2</a:t>
            </a:r>
            <a:r>
              <a:rPr kumimoji="1" lang="es-ES" b="1" dirty="0">
                <a:solidFill>
                  <a:schemeClr val="bg1"/>
                </a:solidFill>
                <a:latin typeface="Arial" pitchFamily="34" charset="0"/>
              </a:rPr>
              <a:t>.- LOS INFORMES MOTIVADOS</a:t>
            </a:r>
            <a:endParaRPr kumimoji="1" lang="es-ES" dirty="0">
              <a:solidFill>
                <a:schemeClr val="bg1"/>
              </a:solidFill>
              <a:latin typeface="Arial" pitchFamily="34" charset="0"/>
            </a:endParaRPr>
          </a:p>
          <a:p>
            <a:pPr>
              <a:spcBef>
                <a:spcPct val="20000"/>
              </a:spcBef>
              <a:buClr>
                <a:schemeClr val="folHlink"/>
              </a:buClr>
              <a:buSzPct val="60000"/>
            </a:pPr>
            <a:r>
              <a:rPr kumimoji="1" lang="es-ES_tradnl" dirty="0">
                <a:solidFill>
                  <a:schemeClr val="bg1"/>
                </a:solidFill>
                <a:latin typeface="Arial" pitchFamily="34" charset="0"/>
              </a:rPr>
              <a:t> </a:t>
            </a:r>
            <a:r>
              <a:rPr kumimoji="1" lang="es-ES_tradnl" u="sng" dirty="0">
                <a:solidFill>
                  <a:schemeClr val="bg1"/>
                </a:solidFill>
                <a:latin typeface="Arial" pitchFamily="34" charset="0"/>
              </a:rPr>
              <a:t>Método operacional</a:t>
            </a:r>
            <a:r>
              <a:rPr kumimoji="1" lang="es-ES_tradnl" dirty="0">
                <a:solidFill>
                  <a:schemeClr val="bg1"/>
                </a:solidFill>
                <a:latin typeface="Arial" pitchFamily="34" charset="0"/>
              </a:rPr>
              <a:t>: </a:t>
            </a:r>
            <a:r>
              <a:rPr kumimoji="1" lang="es-ES_tradnl" i="1" dirty="0">
                <a:solidFill>
                  <a:schemeClr val="bg1"/>
                </a:solidFill>
                <a:latin typeface="Arial" pitchFamily="34" charset="0"/>
              </a:rPr>
              <a:t>Interacción con el solicitante (</a:t>
            </a:r>
            <a:r>
              <a:rPr kumimoji="1" lang="es-ES" i="1" dirty="0">
                <a:solidFill>
                  <a:schemeClr val="bg1"/>
                </a:solidFill>
                <a:latin typeface="Arial" pitchFamily="34" charset="0"/>
              </a:rPr>
              <a:t>https://sede.micinn.gob.es/facilita </a:t>
            </a:r>
            <a:r>
              <a:rPr kumimoji="1" lang="es-ES" i="1" dirty="0">
                <a:solidFill>
                  <a:schemeClr val="tx1"/>
                </a:solidFill>
                <a:latin typeface="Arial" pitchFamily="34" charset="0"/>
              </a:rPr>
              <a:t>)</a:t>
            </a:r>
          </a:p>
        </p:txBody>
      </p:sp>
      <p:sp>
        <p:nvSpPr>
          <p:cNvPr id="68" name="3 Marcador de número de diapositiva"/>
          <p:cNvSpPr txBox="1">
            <a:spLocks noGrp="1"/>
          </p:cNvSpPr>
          <p:nvPr/>
        </p:nvSpPr>
        <p:spPr bwMode="auto">
          <a:xfrm>
            <a:off x="37835" y="333375"/>
            <a:ext cx="937287" cy="476250"/>
          </a:xfrm>
          <a:prstGeom prst="rect">
            <a:avLst/>
          </a:prstGeom>
          <a:noFill/>
          <a:ln>
            <a:miter lim="800000"/>
            <a:headEnd/>
            <a:tailEnd/>
          </a:ln>
        </p:spPr>
        <p:txBody>
          <a:bodyPr/>
          <a:lstStyle/>
          <a:p>
            <a:pPr algn="ctr">
              <a:defRPr/>
            </a:pPr>
            <a:fld id="{714847ED-6063-4071-AACE-8613F130BFBD}" type="slidenum">
              <a:rPr lang="es-ES" sz="2800">
                <a:solidFill>
                  <a:schemeClr val="folHlink"/>
                </a:solidFill>
                <a:latin typeface="+mn-lt"/>
              </a:rPr>
              <a:pPr algn="ctr">
                <a:defRPr/>
              </a:pPr>
              <a:t>28</a:t>
            </a:fld>
            <a:endParaRPr lang="es-ES" sz="2800" dirty="0">
              <a:solidFill>
                <a:schemeClr val="folHlink"/>
              </a:solidFill>
              <a:latin typeface="+mn-lt"/>
            </a:endParaRPr>
          </a:p>
        </p:txBody>
      </p:sp>
      <p:grpSp>
        <p:nvGrpSpPr>
          <p:cNvPr id="2" name="Rectangle 4"/>
          <p:cNvGrpSpPr>
            <a:grpSpLocks/>
          </p:cNvGrpSpPr>
          <p:nvPr/>
        </p:nvGrpSpPr>
        <p:grpSpPr bwMode="auto">
          <a:xfrm>
            <a:off x="0" y="4905376"/>
            <a:ext cx="9906000" cy="619125"/>
            <a:chOff x="242" y="972"/>
            <a:chExt cx="5326" cy="702"/>
          </a:xfrm>
        </p:grpSpPr>
        <p:pic>
          <p:nvPicPr>
            <p:cNvPr id="94217" name="Rectangle 4"/>
            <p:cNvPicPr>
              <a:picLocks noChangeArrowheads="1"/>
            </p:cNvPicPr>
            <p:nvPr/>
          </p:nvPicPr>
          <p:blipFill>
            <a:blip r:embed="rId4" cstate="print"/>
            <a:srcRect/>
            <a:stretch>
              <a:fillRect/>
            </a:stretch>
          </p:blipFill>
          <p:spPr bwMode="auto">
            <a:xfrm>
              <a:off x="242" y="972"/>
              <a:ext cx="5326" cy="702"/>
            </a:xfrm>
            <a:prstGeom prst="rect">
              <a:avLst/>
            </a:prstGeom>
            <a:gradFill rotWithShape="1">
              <a:gsLst>
                <a:gs pos="0">
                  <a:srgbClr val="B6B6B6"/>
                </a:gs>
                <a:gs pos="50000">
                  <a:srgbClr val="DDDDDD"/>
                </a:gs>
                <a:gs pos="100000">
                  <a:srgbClr val="B6B6B6"/>
                </a:gs>
              </a:gsLst>
              <a:lin ang="5400000" scaled="1"/>
            </a:gradFill>
            <a:ln w="9525">
              <a:noFill/>
              <a:miter lim="800000"/>
              <a:headEnd/>
              <a:tailEnd/>
            </a:ln>
          </p:spPr>
        </p:pic>
        <p:sp>
          <p:nvSpPr>
            <p:cNvPr id="1123334" name="Text Box 6"/>
            <p:cNvSpPr txBox="1">
              <a:spLocks noChangeArrowheads="1"/>
            </p:cNvSpPr>
            <p:nvPr/>
          </p:nvSpPr>
          <p:spPr bwMode="auto">
            <a:xfrm>
              <a:off x="249" y="981"/>
              <a:ext cx="5307" cy="680"/>
            </a:xfrm>
            <a:prstGeom prst="rect">
              <a:avLst/>
            </a:prstGeom>
            <a:gradFill rotWithShape="1">
              <a:gsLst>
                <a:gs pos="0">
                  <a:srgbClr val="DDDDDD">
                    <a:gamma/>
                    <a:shade val="82353"/>
                    <a:invGamma/>
                  </a:srgbClr>
                </a:gs>
                <a:gs pos="50000">
                  <a:srgbClr val="DDDDDD"/>
                </a:gs>
                <a:gs pos="100000">
                  <a:srgbClr val="DDDDDD">
                    <a:gamma/>
                    <a:shade val="82353"/>
                    <a:invGamma/>
                  </a:srgbClr>
                </a:gs>
              </a:gsLst>
              <a:lin ang="5400000" scaled="1"/>
            </a:gradFill>
            <a:ln w="9525">
              <a:noFill/>
              <a:miter lim="800000"/>
              <a:headEnd/>
              <a:tailEnd/>
            </a:ln>
          </p:spPr>
          <p:txBody>
            <a:bodyPr wrap="none" anchor="ctr"/>
            <a:lstStyle/>
            <a:p>
              <a:pPr algn="ctr">
                <a:defRPr/>
              </a:pPr>
              <a:r>
                <a:rPr lang="es-ES_tradnl" sz="3600" b="1" u="sng">
                  <a:solidFill>
                    <a:srgbClr val="990000"/>
                  </a:solidFill>
                  <a:effectLst>
                    <a:outerShdw blurRad="38100" dist="38100" dir="2700000" algn="tl">
                      <a:srgbClr val="000000"/>
                    </a:outerShdw>
                  </a:effectLst>
                  <a:latin typeface="AENOR Fontana ND Demibold"/>
                </a:rPr>
                <a:t>INTERACCIÓN CON EL SOLICITANTE</a:t>
              </a:r>
            </a:p>
          </p:txBody>
        </p:sp>
      </p:grpSp>
      <p:pic>
        <p:nvPicPr>
          <p:cNvPr id="94215" name="Picture 8" descr="j0300520"/>
          <p:cNvPicPr>
            <a:picLocks noChangeAspect="1" noChangeArrowheads="1" noCrop="1"/>
          </p:cNvPicPr>
          <p:nvPr/>
        </p:nvPicPr>
        <p:blipFill>
          <a:blip r:embed="rId5" cstate="print"/>
          <a:srcRect/>
          <a:stretch>
            <a:fillRect/>
          </a:stretch>
        </p:blipFill>
        <p:spPr bwMode="auto">
          <a:xfrm>
            <a:off x="7978115" y="2613025"/>
            <a:ext cx="1833298" cy="1455738"/>
          </a:xfrm>
          <a:prstGeom prst="rect">
            <a:avLst/>
          </a:prstGeom>
          <a:noFill/>
          <a:ln w="9525">
            <a:noFill/>
            <a:miter lim="800000"/>
            <a:headEnd/>
            <a:tailEnd/>
          </a:ln>
        </p:spPr>
      </p:pic>
      <p:sp>
        <p:nvSpPr>
          <p:cNvPr id="94216" name="Rectangle 16"/>
          <p:cNvSpPr>
            <a:spLocks noChangeArrowheads="1"/>
          </p:cNvSpPr>
          <p:nvPr/>
        </p:nvSpPr>
        <p:spPr bwMode="auto">
          <a:xfrm>
            <a:off x="5088864" y="3747572"/>
            <a:ext cx="184731" cy="369332"/>
          </a:xfrm>
          <a:prstGeom prst="rect">
            <a:avLst/>
          </a:prstGeom>
          <a:noFill/>
          <a:ln w="9525">
            <a:noFill/>
            <a:miter lim="800000"/>
            <a:headEnd/>
            <a:tailEnd/>
          </a:ln>
        </p:spPr>
        <p:txBody>
          <a:bodyPr wrap="none" anchor="ctr">
            <a:spAutoFit/>
          </a:bodyPr>
          <a:lstStyle/>
          <a:p>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350838" y="1268413"/>
            <a:ext cx="9360827" cy="5040312"/>
          </a:xfrm>
          <a:prstGeom prst="rect">
            <a:avLst/>
          </a:prstGeom>
          <a:gradFill rotWithShape="1">
            <a:gsLst>
              <a:gs pos="0">
                <a:srgbClr val="474747"/>
              </a:gs>
              <a:gs pos="50000">
                <a:srgbClr val="999999"/>
              </a:gs>
              <a:gs pos="100000">
                <a:srgbClr val="474747"/>
              </a:gs>
            </a:gsLst>
            <a:lin ang="5400000" scaled="1"/>
          </a:gradFill>
          <a:ln w="9525" algn="ctr">
            <a:noFill/>
            <a:miter lim="800000"/>
            <a:headEnd/>
            <a:tailEnd/>
          </a:ln>
        </p:spPr>
        <p:txBody>
          <a:bodyPr wrap="none" anchor="ctr"/>
          <a:lstStyle/>
          <a:p>
            <a:endParaRPr lang="es-ES"/>
          </a:p>
        </p:txBody>
      </p:sp>
      <p:sp>
        <p:nvSpPr>
          <p:cNvPr id="1028" name="47 Título"/>
          <p:cNvSpPr>
            <a:spLocks/>
          </p:cNvSpPr>
          <p:nvPr/>
        </p:nvSpPr>
        <p:spPr bwMode="auto">
          <a:xfrm>
            <a:off x="1129904" y="-27384"/>
            <a:ext cx="7333192" cy="782638"/>
          </a:xfrm>
          <a:prstGeom prst="rect">
            <a:avLst/>
          </a:prstGeom>
          <a:noFill/>
          <a:ln w="9525">
            <a:noFill/>
            <a:miter lim="800000"/>
            <a:headEnd/>
            <a:tailEnd/>
          </a:ln>
        </p:spPr>
        <p:txBody>
          <a:bodyPr anchor="ctr"/>
          <a:lstStyle/>
          <a:p>
            <a:pPr marL="268288" indent="-268288"/>
            <a:r>
              <a:rPr kumimoji="1" lang="es-ES" b="1" dirty="0">
                <a:solidFill>
                  <a:schemeClr val="bg1"/>
                </a:solidFill>
                <a:latin typeface="AENOR Fontana ND"/>
              </a:rPr>
              <a:t>     </a:t>
            </a:r>
            <a:r>
              <a:rPr kumimoji="1" lang="es-ES" b="1" dirty="0" smtClean="0">
                <a:solidFill>
                  <a:schemeClr val="bg1"/>
                </a:solidFill>
                <a:latin typeface="AENOR Fontana ND"/>
              </a:rPr>
              <a:t> </a:t>
            </a:r>
            <a:r>
              <a:rPr kumimoji="1" lang="es-ES" b="1" dirty="0" smtClean="0">
                <a:solidFill>
                  <a:schemeClr val="bg1"/>
                </a:solidFill>
                <a:latin typeface="AENOR Fontana ND"/>
              </a:rPr>
              <a:t>   </a:t>
            </a:r>
            <a:r>
              <a:rPr kumimoji="1" lang="es-ES" b="1" dirty="0" smtClean="0">
                <a:solidFill>
                  <a:schemeClr val="bg1"/>
                </a:solidFill>
                <a:latin typeface="AENOR Fontana ND"/>
              </a:rPr>
              <a:t>LOS </a:t>
            </a:r>
            <a:r>
              <a:rPr kumimoji="1" lang="es-ES" b="1" dirty="0">
                <a:solidFill>
                  <a:schemeClr val="bg1"/>
                </a:solidFill>
                <a:latin typeface="AENOR Fontana ND"/>
              </a:rPr>
              <a:t>INFORMES MOTIVADOS</a:t>
            </a:r>
            <a:br>
              <a:rPr kumimoji="1" lang="es-ES" b="1" dirty="0">
                <a:solidFill>
                  <a:schemeClr val="bg1"/>
                </a:solidFill>
                <a:latin typeface="AENOR Fontana ND"/>
              </a:rPr>
            </a:br>
            <a:r>
              <a:rPr kumimoji="1" lang="es-ES" b="1" dirty="0">
                <a:solidFill>
                  <a:schemeClr val="bg1"/>
                </a:solidFill>
                <a:latin typeface="AENOR Fontana ND"/>
              </a:rPr>
              <a:t>     </a:t>
            </a:r>
            <a:r>
              <a:rPr kumimoji="1" lang="es-ES" sz="2000" u="sng" dirty="0">
                <a:solidFill>
                  <a:schemeClr val="bg1"/>
                </a:solidFill>
                <a:latin typeface="AENOR Fontana ND"/>
              </a:rPr>
              <a:t>E</a:t>
            </a:r>
            <a:r>
              <a:rPr lang="es-ES" sz="2000" u="sng" dirty="0">
                <a:solidFill>
                  <a:schemeClr val="bg1"/>
                </a:solidFill>
                <a:latin typeface="AENOR Fontana ND"/>
              </a:rPr>
              <a:t>volución del sistema</a:t>
            </a:r>
            <a:r>
              <a:rPr lang="es-ES" sz="2000" dirty="0">
                <a:solidFill>
                  <a:schemeClr val="bg1"/>
                </a:solidFill>
                <a:latin typeface="AENOR Fontana ND"/>
              </a:rPr>
              <a:t>: </a:t>
            </a:r>
            <a:r>
              <a:rPr kumimoji="1" lang="es-ES" sz="2000" i="1" dirty="0">
                <a:solidFill>
                  <a:schemeClr val="bg1"/>
                </a:solidFill>
                <a:latin typeface="AENOR Fontana ND"/>
              </a:rPr>
              <a:t>solicitudes presentadas</a:t>
            </a:r>
          </a:p>
        </p:txBody>
      </p:sp>
      <p:sp>
        <p:nvSpPr>
          <p:cNvPr id="46" name="4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DC2EF427-3540-4D73-A4E0-922206BA67D4}" type="slidenum">
              <a:rPr lang="es-ES" sz="2800">
                <a:solidFill>
                  <a:schemeClr val="folHlink"/>
                </a:solidFill>
                <a:latin typeface="+mn-lt"/>
              </a:rPr>
              <a:pPr algn="ctr">
                <a:defRPr/>
              </a:pPr>
              <a:t>29</a:t>
            </a:fld>
            <a:endParaRPr lang="es-ES" sz="2800">
              <a:solidFill>
                <a:schemeClr val="folHlink"/>
              </a:solidFill>
              <a:latin typeface="+mn-lt"/>
            </a:endParaRPr>
          </a:p>
        </p:txBody>
      </p:sp>
      <p:graphicFrame>
        <p:nvGraphicFramePr>
          <p:cNvPr id="1026" name="Object 2"/>
          <p:cNvGraphicFramePr>
            <a:graphicFrameLocks noChangeAspect="1"/>
          </p:cNvGraphicFramePr>
          <p:nvPr/>
        </p:nvGraphicFramePr>
        <p:xfrm>
          <a:off x="1286405" y="3529014"/>
          <a:ext cx="6552406" cy="2924175"/>
        </p:xfrm>
        <a:graphic>
          <a:graphicData uri="http://schemas.openxmlformats.org/presentationml/2006/ole">
            <p:oleObj spid="_x0000_s1026" name="Gráfico" r:id="rId4" imgW="6096095" imgH="4076843" progId="MSGraph.Chart.8">
              <p:embed/>
            </p:oleObj>
          </a:graphicData>
        </a:graphic>
      </p:graphicFrame>
      <p:sp>
        <p:nvSpPr>
          <p:cNvPr id="1030" name="Rectangle 46"/>
          <p:cNvSpPr>
            <a:spLocks noChangeArrowheads="1"/>
          </p:cNvSpPr>
          <p:nvPr/>
        </p:nvSpPr>
        <p:spPr bwMode="auto">
          <a:xfrm>
            <a:off x="5226448" y="3927476"/>
            <a:ext cx="896011" cy="307975"/>
          </a:xfrm>
          <a:prstGeom prst="rect">
            <a:avLst/>
          </a:prstGeom>
          <a:noFill/>
          <a:ln w="9525" algn="ctr">
            <a:noFill/>
            <a:miter lim="800000"/>
            <a:headEnd/>
            <a:tailEnd/>
          </a:ln>
        </p:spPr>
        <p:txBody>
          <a:bodyPr>
            <a:spAutoFit/>
          </a:bodyPr>
          <a:lstStyle/>
          <a:p>
            <a:pPr marL="609600" indent="-609600"/>
            <a:r>
              <a:rPr lang="es-ES" sz="1400" b="1">
                <a:solidFill>
                  <a:schemeClr val="bg1"/>
                </a:solidFill>
                <a:latin typeface="Arial" pitchFamily="34" charset="0"/>
              </a:rPr>
              <a:t>3.070</a:t>
            </a:r>
          </a:p>
        </p:txBody>
      </p:sp>
      <p:sp>
        <p:nvSpPr>
          <p:cNvPr id="1031" name="Rectangle 46"/>
          <p:cNvSpPr>
            <a:spLocks noChangeArrowheads="1"/>
          </p:cNvSpPr>
          <p:nvPr/>
        </p:nvSpPr>
        <p:spPr bwMode="auto">
          <a:xfrm>
            <a:off x="4707071" y="4081464"/>
            <a:ext cx="684477" cy="307975"/>
          </a:xfrm>
          <a:prstGeom prst="rect">
            <a:avLst/>
          </a:prstGeom>
          <a:noFill/>
          <a:ln w="9525" algn="ctr">
            <a:noFill/>
            <a:miter lim="800000"/>
            <a:headEnd/>
            <a:tailEnd/>
          </a:ln>
        </p:spPr>
        <p:txBody>
          <a:bodyPr>
            <a:spAutoFit/>
          </a:bodyPr>
          <a:lstStyle/>
          <a:p>
            <a:pPr marL="609600" indent="-609600"/>
            <a:r>
              <a:rPr lang="es-ES" sz="1400" b="1">
                <a:solidFill>
                  <a:schemeClr val="bg1"/>
                </a:solidFill>
                <a:latin typeface="Arial" pitchFamily="34" charset="0"/>
              </a:rPr>
              <a:t>2.920</a:t>
            </a:r>
          </a:p>
        </p:txBody>
      </p:sp>
      <p:graphicFrame>
        <p:nvGraphicFramePr>
          <p:cNvPr id="25" name="24 Tabla"/>
          <p:cNvGraphicFramePr>
            <a:graphicFrameLocks noGrp="1"/>
          </p:cNvGraphicFramePr>
          <p:nvPr/>
        </p:nvGraphicFramePr>
        <p:xfrm>
          <a:off x="505619" y="1700213"/>
          <a:ext cx="9087657" cy="1228184"/>
        </p:xfrm>
        <a:graphic>
          <a:graphicData uri="http://schemas.openxmlformats.org/drawingml/2006/table">
            <a:tbl>
              <a:tblPr/>
              <a:tblGrid>
                <a:gridCol w="1023352"/>
                <a:gridCol w="1021751"/>
                <a:gridCol w="1021751"/>
                <a:gridCol w="1021751"/>
                <a:gridCol w="1020950"/>
                <a:gridCol w="1021751"/>
                <a:gridCol w="1021751"/>
                <a:gridCol w="1037503"/>
                <a:gridCol w="897097"/>
              </a:tblGrid>
              <a:tr h="620724">
                <a:tc>
                  <a:txBody>
                    <a:bodyPr/>
                    <a:lstStyle/>
                    <a:p>
                      <a:pPr algn="ctr">
                        <a:lnSpc>
                          <a:spcPct val="115000"/>
                        </a:lnSpc>
                        <a:spcAft>
                          <a:spcPts val="1000"/>
                        </a:spcAft>
                      </a:pPr>
                      <a:r>
                        <a:rPr lang="es-ES" sz="1800" b="1" dirty="0">
                          <a:solidFill>
                            <a:schemeClr val="bg1"/>
                          </a:solidFill>
                          <a:latin typeface="Calibri"/>
                          <a:ea typeface="Calibri"/>
                          <a:cs typeface="Times New Roman"/>
                        </a:rPr>
                        <a:t>2004</a:t>
                      </a:r>
                      <a:endParaRPr lang="es-ES" sz="1800" dirty="0">
                        <a:solidFill>
                          <a:schemeClr val="bg1"/>
                        </a:solidFill>
                        <a:latin typeface="Calibri"/>
                        <a:ea typeface="Calibri"/>
                        <a:cs typeface="Times New Roman"/>
                      </a:endParaRPr>
                    </a:p>
                    <a:p>
                      <a:pPr algn="ctr">
                        <a:lnSpc>
                          <a:spcPct val="115000"/>
                        </a:lnSpc>
                        <a:spcAft>
                          <a:spcPts val="1000"/>
                        </a:spcAft>
                      </a:pPr>
                      <a:r>
                        <a:rPr lang="es-ES" sz="1800" b="1" dirty="0">
                          <a:solidFill>
                            <a:schemeClr val="bg1"/>
                          </a:solidFill>
                          <a:latin typeface="Calibri"/>
                          <a:ea typeface="Calibri"/>
                          <a:cs typeface="Times New Roman"/>
                        </a:rPr>
                        <a:t>EF 2003</a:t>
                      </a:r>
                      <a:endParaRPr lang="es-ES" sz="1800" dirty="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dirty="0">
                          <a:solidFill>
                            <a:schemeClr val="bg1"/>
                          </a:solidFill>
                          <a:latin typeface="Calibri"/>
                          <a:ea typeface="Calibri"/>
                          <a:cs typeface="Times New Roman"/>
                        </a:rPr>
                        <a:t>2005</a:t>
                      </a:r>
                      <a:endParaRPr lang="es-ES" sz="1800" dirty="0">
                        <a:solidFill>
                          <a:schemeClr val="bg1"/>
                        </a:solidFill>
                        <a:latin typeface="Calibri"/>
                        <a:ea typeface="Calibri"/>
                        <a:cs typeface="Times New Roman"/>
                      </a:endParaRPr>
                    </a:p>
                    <a:p>
                      <a:pPr algn="ctr">
                        <a:lnSpc>
                          <a:spcPct val="115000"/>
                        </a:lnSpc>
                        <a:spcAft>
                          <a:spcPts val="1000"/>
                        </a:spcAft>
                      </a:pPr>
                      <a:r>
                        <a:rPr lang="es-ES" sz="1800" b="1" dirty="0">
                          <a:solidFill>
                            <a:schemeClr val="bg1"/>
                          </a:solidFill>
                          <a:latin typeface="Calibri"/>
                          <a:ea typeface="Calibri"/>
                          <a:cs typeface="Times New Roman"/>
                        </a:rPr>
                        <a:t>EF 2004</a:t>
                      </a:r>
                      <a:endParaRPr lang="es-ES" sz="1800" dirty="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dirty="0">
                          <a:solidFill>
                            <a:schemeClr val="bg1"/>
                          </a:solidFill>
                          <a:latin typeface="Calibri"/>
                          <a:ea typeface="Calibri"/>
                          <a:cs typeface="Times New Roman"/>
                        </a:rPr>
                        <a:t>2006</a:t>
                      </a:r>
                      <a:endParaRPr lang="es-ES" sz="1800" dirty="0">
                        <a:solidFill>
                          <a:schemeClr val="bg1"/>
                        </a:solidFill>
                        <a:latin typeface="Calibri"/>
                        <a:ea typeface="Calibri"/>
                        <a:cs typeface="Times New Roman"/>
                      </a:endParaRPr>
                    </a:p>
                    <a:p>
                      <a:pPr algn="ctr">
                        <a:lnSpc>
                          <a:spcPct val="115000"/>
                        </a:lnSpc>
                        <a:spcAft>
                          <a:spcPts val="1000"/>
                        </a:spcAft>
                      </a:pPr>
                      <a:r>
                        <a:rPr lang="es-ES" sz="1800" b="1" dirty="0">
                          <a:solidFill>
                            <a:schemeClr val="bg1"/>
                          </a:solidFill>
                          <a:latin typeface="Calibri"/>
                          <a:ea typeface="Calibri"/>
                          <a:cs typeface="Times New Roman"/>
                        </a:rPr>
                        <a:t>EF 2005</a:t>
                      </a:r>
                      <a:endParaRPr lang="es-ES" sz="1800" dirty="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dirty="0">
                          <a:solidFill>
                            <a:schemeClr val="bg1"/>
                          </a:solidFill>
                          <a:latin typeface="Calibri"/>
                          <a:ea typeface="Calibri"/>
                          <a:cs typeface="Times New Roman"/>
                        </a:rPr>
                        <a:t>2007</a:t>
                      </a:r>
                      <a:endParaRPr lang="es-ES" sz="1800" dirty="0">
                        <a:solidFill>
                          <a:schemeClr val="bg1"/>
                        </a:solidFill>
                        <a:latin typeface="Calibri"/>
                        <a:ea typeface="Calibri"/>
                        <a:cs typeface="Times New Roman"/>
                      </a:endParaRPr>
                    </a:p>
                    <a:p>
                      <a:pPr algn="ctr">
                        <a:lnSpc>
                          <a:spcPct val="115000"/>
                        </a:lnSpc>
                        <a:spcAft>
                          <a:spcPts val="1000"/>
                        </a:spcAft>
                      </a:pPr>
                      <a:r>
                        <a:rPr lang="es-ES" sz="1800" b="1" dirty="0">
                          <a:solidFill>
                            <a:schemeClr val="bg1"/>
                          </a:solidFill>
                          <a:latin typeface="Calibri"/>
                          <a:ea typeface="Calibri"/>
                          <a:cs typeface="Times New Roman"/>
                        </a:rPr>
                        <a:t>EF 2006</a:t>
                      </a:r>
                      <a:endParaRPr lang="es-ES" sz="1800" dirty="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dirty="0">
                          <a:solidFill>
                            <a:schemeClr val="bg1"/>
                          </a:solidFill>
                          <a:latin typeface="Calibri"/>
                          <a:ea typeface="Calibri"/>
                          <a:cs typeface="Times New Roman"/>
                        </a:rPr>
                        <a:t>2008</a:t>
                      </a:r>
                      <a:endParaRPr lang="es-ES" sz="1800" dirty="0">
                        <a:solidFill>
                          <a:schemeClr val="bg1"/>
                        </a:solidFill>
                        <a:latin typeface="Calibri"/>
                        <a:ea typeface="Calibri"/>
                        <a:cs typeface="Times New Roman"/>
                      </a:endParaRPr>
                    </a:p>
                    <a:p>
                      <a:pPr algn="ctr">
                        <a:lnSpc>
                          <a:spcPct val="115000"/>
                        </a:lnSpc>
                        <a:spcAft>
                          <a:spcPts val="1000"/>
                        </a:spcAft>
                      </a:pPr>
                      <a:r>
                        <a:rPr lang="es-ES" sz="1800" b="1" dirty="0">
                          <a:solidFill>
                            <a:schemeClr val="bg1"/>
                          </a:solidFill>
                          <a:latin typeface="Calibri"/>
                          <a:ea typeface="Calibri"/>
                          <a:cs typeface="Times New Roman"/>
                        </a:rPr>
                        <a:t>EF 2007</a:t>
                      </a:r>
                      <a:endParaRPr lang="es-ES" sz="1800" dirty="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dirty="0">
                          <a:solidFill>
                            <a:schemeClr val="bg1"/>
                          </a:solidFill>
                          <a:latin typeface="Calibri"/>
                          <a:ea typeface="Calibri"/>
                          <a:cs typeface="Times New Roman"/>
                        </a:rPr>
                        <a:t>2009</a:t>
                      </a:r>
                      <a:endParaRPr lang="es-ES" sz="1800" dirty="0">
                        <a:solidFill>
                          <a:schemeClr val="bg1"/>
                        </a:solidFill>
                        <a:latin typeface="Calibri"/>
                        <a:ea typeface="Calibri"/>
                        <a:cs typeface="Times New Roman"/>
                      </a:endParaRPr>
                    </a:p>
                    <a:p>
                      <a:pPr algn="ctr">
                        <a:lnSpc>
                          <a:spcPct val="115000"/>
                        </a:lnSpc>
                        <a:spcAft>
                          <a:spcPts val="1000"/>
                        </a:spcAft>
                      </a:pPr>
                      <a:r>
                        <a:rPr lang="es-ES" sz="1800" b="1" dirty="0">
                          <a:solidFill>
                            <a:schemeClr val="bg1"/>
                          </a:solidFill>
                          <a:latin typeface="Calibri"/>
                          <a:ea typeface="Calibri"/>
                          <a:cs typeface="Times New Roman"/>
                        </a:rPr>
                        <a:t>EF 2008</a:t>
                      </a:r>
                      <a:endParaRPr lang="es-ES" sz="1800" dirty="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dirty="0">
                          <a:solidFill>
                            <a:schemeClr val="bg1"/>
                          </a:solidFill>
                          <a:latin typeface="Calibri"/>
                          <a:ea typeface="Calibri"/>
                          <a:cs typeface="Times New Roman"/>
                        </a:rPr>
                        <a:t>2010</a:t>
                      </a:r>
                      <a:endParaRPr lang="es-ES" sz="1800" dirty="0">
                        <a:solidFill>
                          <a:schemeClr val="bg1"/>
                        </a:solidFill>
                        <a:latin typeface="Calibri"/>
                        <a:ea typeface="Calibri"/>
                        <a:cs typeface="Times New Roman"/>
                      </a:endParaRPr>
                    </a:p>
                    <a:p>
                      <a:pPr algn="ctr">
                        <a:lnSpc>
                          <a:spcPct val="115000"/>
                        </a:lnSpc>
                        <a:spcAft>
                          <a:spcPts val="1000"/>
                        </a:spcAft>
                      </a:pPr>
                      <a:r>
                        <a:rPr lang="es-ES" sz="1800" b="1" dirty="0">
                          <a:solidFill>
                            <a:schemeClr val="bg1"/>
                          </a:solidFill>
                          <a:latin typeface="Calibri"/>
                          <a:ea typeface="Calibri"/>
                          <a:cs typeface="Times New Roman"/>
                        </a:rPr>
                        <a:t>EF 2009</a:t>
                      </a:r>
                      <a:endParaRPr lang="es-ES" sz="1800" dirty="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dirty="0">
                          <a:solidFill>
                            <a:schemeClr val="bg1"/>
                          </a:solidFill>
                          <a:latin typeface="Calibri"/>
                          <a:ea typeface="Calibri"/>
                          <a:cs typeface="Times New Roman"/>
                        </a:rPr>
                        <a:t>2011</a:t>
                      </a:r>
                      <a:endParaRPr lang="es-ES" sz="1800" dirty="0">
                        <a:solidFill>
                          <a:schemeClr val="bg1"/>
                        </a:solidFill>
                        <a:latin typeface="Calibri"/>
                        <a:ea typeface="Calibri"/>
                        <a:cs typeface="Times New Roman"/>
                      </a:endParaRPr>
                    </a:p>
                    <a:p>
                      <a:pPr algn="ctr">
                        <a:lnSpc>
                          <a:spcPct val="115000"/>
                        </a:lnSpc>
                        <a:spcAft>
                          <a:spcPts val="1000"/>
                        </a:spcAft>
                      </a:pPr>
                      <a:r>
                        <a:rPr lang="es-ES" sz="1800" b="1" dirty="0">
                          <a:solidFill>
                            <a:schemeClr val="bg1"/>
                          </a:solidFill>
                          <a:latin typeface="Calibri"/>
                          <a:ea typeface="Calibri"/>
                          <a:cs typeface="Times New Roman"/>
                        </a:rPr>
                        <a:t>EF 2010</a:t>
                      </a:r>
                      <a:endParaRPr lang="es-ES" sz="1800" dirty="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dirty="0">
                          <a:solidFill>
                            <a:schemeClr val="bg1"/>
                          </a:solidFill>
                          <a:latin typeface="Calibri"/>
                          <a:ea typeface="Calibri"/>
                          <a:cs typeface="Times New Roman"/>
                        </a:rPr>
                        <a:t>2012</a:t>
                      </a:r>
                      <a:endParaRPr lang="es-ES" sz="1800" dirty="0">
                        <a:solidFill>
                          <a:schemeClr val="bg1"/>
                        </a:solidFill>
                        <a:latin typeface="Calibri"/>
                        <a:ea typeface="Calibri"/>
                        <a:cs typeface="Times New Roman"/>
                      </a:endParaRPr>
                    </a:p>
                    <a:p>
                      <a:pPr algn="ctr">
                        <a:lnSpc>
                          <a:spcPct val="115000"/>
                        </a:lnSpc>
                        <a:spcAft>
                          <a:spcPts val="1000"/>
                        </a:spcAft>
                      </a:pPr>
                      <a:r>
                        <a:rPr lang="es-ES" sz="1800" b="1" dirty="0">
                          <a:solidFill>
                            <a:schemeClr val="bg1"/>
                          </a:solidFill>
                          <a:latin typeface="Calibri"/>
                          <a:ea typeface="Calibri"/>
                          <a:cs typeface="Times New Roman"/>
                        </a:rPr>
                        <a:t>EF 2011</a:t>
                      </a:r>
                      <a:endParaRPr lang="es-ES" sz="1800" dirty="0">
                        <a:solidFill>
                          <a:schemeClr val="bg1"/>
                        </a:solidFill>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02">
                <a:tc>
                  <a:txBody>
                    <a:bodyPr/>
                    <a:lstStyle/>
                    <a:p>
                      <a:pPr algn="ctr">
                        <a:lnSpc>
                          <a:spcPct val="115000"/>
                        </a:lnSpc>
                        <a:spcAft>
                          <a:spcPts val="1000"/>
                        </a:spcAft>
                      </a:pPr>
                      <a:r>
                        <a:rPr lang="es-ES" sz="1800" b="1" dirty="0">
                          <a:solidFill>
                            <a:schemeClr val="bg1"/>
                          </a:solidFill>
                          <a:latin typeface="Calibri"/>
                          <a:ea typeface="Calibri"/>
                          <a:cs typeface="Times New Roman"/>
                        </a:rPr>
                        <a:t>298</a:t>
                      </a:r>
                      <a:endParaRPr lang="es-ES" sz="1800" dirty="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a:solidFill>
                            <a:schemeClr val="bg1"/>
                          </a:solidFill>
                          <a:latin typeface="Calibri"/>
                          <a:ea typeface="Calibri"/>
                          <a:cs typeface="Times New Roman"/>
                        </a:rPr>
                        <a:t>561</a:t>
                      </a:r>
                      <a:endParaRPr lang="es-ES" sz="180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a:solidFill>
                            <a:schemeClr val="bg1"/>
                          </a:solidFill>
                          <a:latin typeface="Calibri"/>
                          <a:ea typeface="Calibri"/>
                          <a:cs typeface="Times New Roman"/>
                        </a:rPr>
                        <a:t>906</a:t>
                      </a:r>
                      <a:endParaRPr lang="es-ES" sz="180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a:solidFill>
                            <a:schemeClr val="bg1"/>
                          </a:solidFill>
                          <a:latin typeface="Calibri"/>
                          <a:ea typeface="Calibri"/>
                          <a:cs typeface="Times New Roman"/>
                        </a:rPr>
                        <a:t>1.237</a:t>
                      </a:r>
                      <a:endParaRPr lang="es-ES" sz="180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dirty="0" smtClean="0">
                          <a:solidFill>
                            <a:schemeClr val="bg1"/>
                          </a:solidFill>
                          <a:latin typeface="Calibri"/>
                          <a:ea typeface="Calibri"/>
                          <a:cs typeface="Times New Roman"/>
                        </a:rPr>
                        <a:t>1.761</a:t>
                      </a:r>
                      <a:endParaRPr lang="es-ES" sz="1800" dirty="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dirty="0">
                          <a:solidFill>
                            <a:schemeClr val="bg1"/>
                          </a:solidFill>
                          <a:latin typeface="Calibri"/>
                          <a:ea typeface="Calibri"/>
                          <a:cs typeface="Times New Roman"/>
                        </a:rPr>
                        <a:t>2.567</a:t>
                      </a:r>
                      <a:endParaRPr lang="es-ES" sz="1800" dirty="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dirty="0" smtClean="0">
                          <a:solidFill>
                            <a:schemeClr val="bg1"/>
                          </a:solidFill>
                          <a:latin typeface="Calibri"/>
                          <a:ea typeface="Calibri"/>
                          <a:cs typeface="Times New Roman"/>
                        </a:rPr>
                        <a:t>2.920</a:t>
                      </a:r>
                      <a:endParaRPr lang="es-ES" sz="1800" dirty="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a:solidFill>
                            <a:schemeClr val="bg1"/>
                          </a:solidFill>
                          <a:latin typeface="Calibri"/>
                          <a:ea typeface="Calibri"/>
                          <a:cs typeface="Times New Roman"/>
                        </a:rPr>
                        <a:t>3.070</a:t>
                      </a:r>
                      <a:endParaRPr lang="es-ES" sz="1800">
                        <a:solidFill>
                          <a:schemeClr val="bg1"/>
                        </a:solidFill>
                        <a:latin typeface="Calibri"/>
                        <a:ea typeface="Calibri"/>
                        <a:cs typeface="Times New Roman"/>
                      </a:endParaRPr>
                    </a:p>
                  </a:txBody>
                  <a:tcPr marL="83838" marR="83838" marT="38695" marB="386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800" b="1" dirty="0">
                          <a:solidFill>
                            <a:schemeClr val="bg1"/>
                          </a:solidFill>
                          <a:latin typeface="Calibri"/>
                          <a:ea typeface="Calibri"/>
                          <a:cs typeface="Times New Roman"/>
                        </a:rPr>
                        <a:t>3.700</a:t>
                      </a:r>
                      <a:endParaRPr lang="es-ES" sz="1800" dirty="0">
                        <a:solidFill>
                          <a:schemeClr val="bg1"/>
                        </a:solidFill>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64" name="Rectangle 46"/>
          <p:cNvSpPr>
            <a:spLocks noChangeArrowheads="1"/>
          </p:cNvSpPr>
          <p:nvPr/>
        </p:nvSpPr>
        <p:spPr bwMode="auto">
          <a:xfrm>
            <a:off x="5675313" y="3619501"/>
            <a:ext cx="896012" cy="307975"/>
          </a:xfrm>
          <a:prstGeom prst="rect">
            <a:avLst/>
          </a:prstGeom>
          <a:noFill/>
          <a:ln w="9525" algn="ctr">
            <a:noFill/>
            <a:miter lim="800000"/>
            <a:headEnd/>
            <a:tailEnd/>
          </a:ln>
        </p:spPr>
        <p:txBody>
          <a:bodyPr>
            <a:spAutoFit/>
          </a:bodyPr>
          <a:lstStyle/>
          <a:p>
            <a:pPr marL="609600" indent="-609600"/>
            <a:r>
              <a:rPr lang="es-ES" sz="1400" b="1">
                <a:solidFill>
                  <a:schemeClr val="bg1"/>
                </a:solidFill>
                <a:latin typeface="Arial" pitchFamily="34" charset="0"/>
              </a:rPr>
              <a:t>3.700</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cstate="print"/>
          <a:srcRect l="22046" t="20056" r="21164" b="3515"/>
          <a:stretch>
            <a:fillRect/>
          </a:stretch>
        </p:blipFill>
        <p:spPr bwMode="auto">
          <a:xfrm>
            <a:off x="1130576" y="1124744"/>
            <a:ext cx="7171692" cy="496335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E260D8AE-8608-48C1-A507-9789B479952B}" type="slidenum">
              <a:rPr lang="es-ES" sz="2800">
                <a:solidFill>
                  <a:schemeClr val="folHlink"/>
                </a:solidFill>
                <a:latin typeface="+mn-lt"/>
              </a:rPr>
              <a:pPr algn="ctr">
                <a:defRPr/>
              </a:pPr>
              <a:t>30</a:t>
            </a:fld>
            <a:endParaRPr lang="es-ES" sz="2800">
              <a:solidFill>
                <a:schemeClr val="folHlink"/>
              </a:solidFill>
              <a:latin typeface="+mn-lt"/>
            </a:endParaRPr>
          </a:p>
        </p:txBody>
      </p:sp>
      <p:sp>
        <p:nvSpPr>
          <p:cNvPr id="2053" name="47 Título"/>
          <p:cNvSpPr>
            <a:spLocks/>
          </p:cNvSpPr>
          <p:nvPr/>
        </p:nvSpPr>
        <p:spPr bwMode="auto">
          <a:xfrm>
            <a:off x="1129904" y="-27384"/>
            <a:ext cx="7333192" cy="782638"/>
          </a:xfrm>
          <a:prstGeom prst="rect">
            <a:avLst/>
          </a:prstGeom>
          <a:noFill/>
          <a:ln w="9525">
            <a:noFill/>
            <a:miter lim="800000"/>
            <a:headEnd/>
            <a:tailEnd/>
          </a:ln>
        </p:spPr>
        <p:txBody>
          <a:bodyPr anchor="ctr"/>
          <a:lstStyle/>
          <a:p>
            <a:r>
              <a:rPr kumimoji="1" lang="es-ES" b="1" dirty="0">
                <a:solidFill>
                  <a:schemeClr val="tx1"/>
                </a:solidFill>
                <a:latin typeface="AENOR Fontana ND"/>
              </a:rPr>
              <a:t>     </a:t>
            </a:r>
            <a:r>
              <a:rPr kumimoji="1" lang="es-ES" b="1" dirty="0" smtClean="0">
                <a:solidFill>
                  <a:schemeClr val="tx1"/>
                </a:solidFill>
                <a:latin typeface="AENOR Fontana ND"/>
              </a:rPr>
              <a:t>2</a:t>
            </a:r>
            <a:r>
              <a:rPr kumimoji="1" lang="es-ES" b="1" dirty="0" smtClean="0">
                <a:solidFill>
                  <a:schemeClr val="bg1"/>
                </a:solidFill>
                <a:latin typeface="AENOR Fontana ND"/>
              </a:rPr>
              <a:t> </a:t>
            </a:r>
            <a:r>
              <a:rPr kumimoji="1" lang="es-ES" b="1" dirty="0" smtClean="0">
                <a:solidFill>
                  <a:schemeClr val="bg1"/>
                </a:solidFill>
                <a:latin typeface="AENOR Fontana ND"/>
              </a:rPr>
              <a:t> </a:t>
            </a:r>
            <a:r>
              <a:rPr kumimoji="1" lang="es-ES" sz="2000" b="1" dirty="0" smtClean="0">
                <a:solidFill>
                  <a:schemeClr val="bg1"/>
                </a:solidFill>
                <a:latin typeface="AENOR Fontana ND"/>
              </a:rPr>
              <a:t>LOS </a:t>
            </a:r>
            <a:r>
              <a:rPr kumimoji="1" lang="es-ES" sz="2000" b="1" dirty="0">
                <a:solidFill>
                  <a:schemeClr val="bg1"/>
                </a:solidFill>
                <a:latin typeface="AENOR Fontana ND"/>
              </a:rPr>
              <a:t>INFORMES MOTIVADOS</a:t>
            </a:r>
            <a:br>
              <a:rPr kumimoji="1" lang="es-ES" sz="2000" b="1" dirty="0">
                <a:solidFill>
                  <a:schemeClr val="bg1"/>
                </a:solidFill>
                <a:latin typeface="AENOR Fontana ND"/>
              </a:rPr>
            </a:br>
            <a:r>
              <a:rPr kumimoji="1" lang="es-ES" sz="2000" b="1" dirty="0">
                <a:solidFill>
                  <a:schemeClr val="bg1"/>
                </a:solidFill>
                <a:latin typeface="AENOR Fontana ND"/>
              </a:rPr>
              <a:t>        </a:t>
            </a:r>
            <a:r>
              <a:rPr kumimoji="1" lang="es-ES" sz="2000" b="1" u="sng" dirty="0">
                <a:solidFill>
                  <a:schemeClr val="bg1"/>
                </a:solidFill>
                <a:latin typeface="AENOR Fontana ND"/>
              </a:rPr>
              <a:t>E</a:t>
            </a:r>
            <a:r>
              <a:rPr lang="es-ES" sz="2000" b="1" u="sng" dirty="0">
                <a:solidFill>
                  <a:schemeClr val="bg1"/>
                </a:solidFill>
                <a:latin typeface="AENOR Fontana ND"/>
              </a:rPr>
              <a:t>volución del sistema</a:t>
            </a:r>
            <a:r>
              <a:rPr lang="es-ES" sz="2000" b="1" dirty="0">
                <a:solidFill>
                  <a:schemeClr val="bg1"/>
                </a:solidFill>
                <a:latin typeface="AENOR Fontana ND"/>
              </a:rPr>
              <a:t>: </a:t>
            </a:r>
            <a:r>
              <a:rPr kumimoji="1" lang="es-ES" sz="2000" b="1" i="1" dirty="0">
                <a:solidFill>
                  <a:schemeClr val="bg1"/>
                </a:solidFill>
                <a:latin typeface="AENOR Fontana ND"/>
              </a:rPr>
              <a:t>empresas solicitantes</a:t>
            </a:r>
          </a:p>
        </p:txBody>
      </p:sp>
      <p:graphicFrame>
        <p:nvGraphicFramePr>
          <p:cNvPr id="2050" name="Object 389"/>
          <p:cNvGraphicFramePr>
            <a:graphicFrameLocks noChangeAspect="1"/>
          </p:cNvGraphicFramePr>
          <p:nvPr>
            <p:ph sz="half" idx="2"/>
          </p:nvPr>
        </p:nvGraphicFramePr>
        <p:xfrm>
          <a:off x="1838458" y="2852739"/>
          <a:ext cx="6746742" cy="3057525"/>
        </p:xfrm>
        <a:graphic>
          <a:graphicData uri="http://schemas.openxmlformats.org/presentationml/2006/ole">
            <p:oleObj spid="_x0000_s2050" name="Gráfico" r:id="rId4" imgW="5743516" imgH="2819332" progId="Excel.Sheet.8">
              <p:embed/>
            </p:oleObj>
          </a:graphicData>
        </a:graphic>
      </p:graphicFrame>
      <p:graphicFrame>
        <p:nvGraphicFramePr>
          <p:cNvPr id="2051" name="Object 384"/>
          <p:cNvGraphicFramePr>
            <a:graphicFrameLocks noChangeAspect="1"/>
          </p:cNvGraphicFramePr>
          <p:nvPr/>
        </p:nvGraphicFramePr>
        <p:xfrm>
          <a:off x="190897" y="1304925"/>
          <a:ext cx="9520767" cy="1201738"/>
        </p:xfrm>
        <a:graphic>
          <a:graphicData uri="http://schemas.openxmlformats.org/presentationml/2006/ole">
            <p:oleObj spid="_x0000_s2051" name="Worksheet" r:id="rId5" imgW="5981748" imgH="819102" progId="Excel.Sheet.8">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C26B52E1-4E04-4269-8E3D-A225AB0471C8}" type="slidenum">
              <a:rPr lang="es-ES" sz="2800">
                <a:solidFill>
                  <a:schemeClr val="folHlink"/>
                </a:solidFill>
                <a:latin typeface="+mn-lt"/>
              </a:rPr>
              <a:pPr algn="ctr">
                <a:defRPr/>
              </a:pPr>
              <a:t>31</a:t>
            </a:fld>
            <a:endParaRPr lang="es-ES" sz="2800">
              <a:solidFill>
                <a:schemeClr val="folHlink"/>
              </a:solidFill>
              <a:latin typeface="+mn-lt"/>
            </a:endParaRPr>
          </a:p>
        </p:txBody>
      </p:sp>
      <p:sp>
        <p:nvSpPr>
          <p:cNvPr id="3076" name="47 Título"/>
          <p:cNvSpPr>
            <a:spLocks/>
          </p:cNvSpPr>
          <p:nvPr/>
        </p:nvSpPr>
        <p:spPr bwMode="auto">
          <a:xfrm>
            <a:off x="1129904" y="-27384"/>
            <a:ext cx="7333192" cy="782638"/>
          </a:xfrm>
          <a:prstGeom prst="rect">
            <a:avLst/>
          </a:prstGeom>
          <a:noFill/>
          <a:ln w="9525">
            <a:noFill/>
            <a:miter lim="800000"/>
            <a:headEnd/>
            <a:tailEnd/>
          </a:ln>
        </p:spPr>
        <p:txBody>
          <a:bodyPr anchor="ctr"/>
          <a:lstStyle/>
          <a:p>
            <a:r>
              <a:rPr kumimoji="1" lang="es-ES" b="1" dirty="0">
                <a:solidFill>
                  <a:schemeClr val="bg1"/>
                </a:solidFill>
                <a:latin typeface="AENOR Fontana ND"/>
              </a:rPr>
              <a:t>     </a:t>
            </a:r>
            <a:r>
              <a:rPr kumimoji="1" lang="es-ES" b="1" dirty="0" smtClean="0">
                <a:solidFill>
                  <a:schemeClr val="bg1"/>
                </a:solidFill>
                <a:latin typeface="AENOR Fontana ND"/>
              </a:rPr>
              <a:t> </a:t>
            </a:r>
            <a:r>
              <a:rPr kumimoji="1" lang="es-ES" b="1" dirty="0" smtClean="0">
                <a:solidFill>
                  <a:schemeClr val="bg1"/>
                </a:solidFill>
                <a:latin typeface="AENOR Fontana ND"/>
              </a:rPr>
              <a:t>   </a:t>
            </a:r>
            <a:r>
              <a:rPr kumimoji="1" lang="es-ES" b="1" dirty="0" smtClean="0">
                <a:solidFill>
                  <a:schemeClr val="bg1"/>
                </a:solidFill>
                <a:latin typeface="AENOR Fontana ND"/>
              </a:rPr>
              <a:t>LOS </a:t>
            </a:r>
            <a:r>
              <a:rPr kumimoji="1" lang="es-ES" b="1" dirty="0">
                <a:solidFill>
                  <a:schemeClr val="bg1"/>
                </a:solidFill>
                <a:latin typeface="AENOR Fontana ND"/>
              </a:rPr>
              <a:t>INFORMES MOTIVADOS</a:t>
            </a:r>
            <a:br>
              <a:rPr kumimoji="1" lang="es-ES" b="1" dirty="0">
                <a:solidFill>
                  <a:schemeClr val="bg1"/>
                </a:solidFill>
                <a:latin typeface="AENOR Fontana ND"/>
              </a:rPr>
            </a:br>
            <a:r>
              <a:rPr kumimoji="1" lang="es-ES" b="1" dirty="0">
                <a:solidFill>
                  <a:schemeClr val="bg1"/>
                </a:solidFill>
                <a:latin typeface="AENOR Fontana ND"/>
              </a:rPr>
              <a:t>         </a:t>
            </a:r>
            <a:r>
              <a:rPr kumimoji="1" lang="es-ES" sz="2000" u="sng" dirty="0">
                <a:solidFill>
                  <a:schemeClr val="bg1"/>
                </a:solidFill>
                <a:latin typeface="AENOR Fontana ND"/>
              </a:rPr>
              <a:t>E</a:t>
            </a:r>
            <a:r>
              <a:rPr lang="es-ES" sz="2000" u="sng" dirty="0">
                <a:solidFill>
                  <a:schemeClr val="bg1"/>
                </a:solidFill>
                <a:latin typeface="AENOR Fontana ND"/>
              </a:rPr>
              <a:t>volución del sistema</a:t>
            </a:r>
            <a:r>
              <a:rPr lang="es-ES" sz="2000" dirty="0">
                <a:solidFill>
                  <a:schemeClr val="bg1"/>
                </a:solidFill>
                <a:latin typeface="AENOR Fontana ND"/>
              </a:rPr>
              <a:t>: </a:t>
            </a:r>
            <a:r>
              <a:rPr kumimoji="1" lang="es-ES" sz="2000" i="1" dirty="0">
                <a:solidFill>
                  <a:schemeClr val="bg1"/>
                </a:solidFill>
                <a:latin typeface="AENOR Fontana ND"/>
              </a:rPr>
              <a:t>importes calificados (I+D e IT)</a:t>
            </a:r>
          </a:p>
        </p:txBody>
      </p:sp>
      <p:graphicFrame>
        <p:nvGraphicFramePr>
          <p:cNvPr id="3074" name="Object 4"/>
          <p:cNvGraphicFramePr>
            <a:graphicFrameLocks noChangeAspect="1"/>
          </p:cNvGraphicFramePr>
          <p:nvPr/>
        </p:nvGraphicFramePr>
        <p:xfrm>
          <a:off x="1442906" y="2781300"/>
          <a:ext cx="6342592" cy="3371850"/>
        </p:xfrm>
        <a:graphic>
          <a:graphicData uri="http://schemas.openxmlformats.org/presentationml/2006/ole">
            <p:oleObj spid="_x0000_s3074" name="Worksheet" r:id="rId4" imgW="4562570" imgH="2533650" progId="Excel.Sheet.8">
              <p:embed/>
            </p:oleObj>
          </a:graphicData>
        </a:graphic>
      </p:graphicFrame>
      <p:pic>
        <p:nvPicPr>
          <p:cNvPr id="3077" name="Picture 4"/>
          <p:cNvPicPr>
            <a:picLocks noChangeAspect="1" noChangeArrowheads="1"/>
          </p:cNvPicPr>
          <p:nvPr/>
        </p:nvPicPr>
        <p:blipFill>
          <a:blip r:embed="rId5" cstate="print"/>
          <a:srcRect/>
          <a:stretch>
            <a:fillRect/>
          </a:stretch>
        </p:blipFill>
        <p:spPr bwMode="auto">
          <a:xfrm>
            <a:off x="0" y="1116014"/>
            <a:ext cx="9906000" cy="1665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número de diapositiva"/>
          <p:cNvSpPr txBox="1">
            <a:spLocks noGrp="1"/>
          </p:cNvSpPr>
          <p:nvPr/>
        </p:nvSpPr>
        <p:spPr bwMode="auto">
          <a:xfrm>
            <a:off x="192617" y="333375"/>
            <a:ext cx="937287" cy="476250"/>
          </a:xfrm>
          <a:prstGeom prst="rect">
            <a:avLst/>
          </a:prstGeom>
          <a:noFill/>
          <a:ln>
            <a:miter lim="800000"/>
            <a:headEnd/>
            <a:tailEnd/>
          </a:ln>
        </p:spPr>
        <p:txBody>
          <a:bodyPr/>
          <a:lstStyle/>
          <a:p>
            <a:pPr algn="ctr">
              <a:defRPr/>
            </a:pPr>
            <a:fld id="{E3B2EFCB-8534-40BB-A531-6912A117A8B1}" type="slidenum">
              <a:rPr lang="es-ES" sz="2800">
                <a:solidFill>
                  <a:schemeClr val="folHlink"/>
                </a:solidFill>
                <a:latin typeface="+mn-lt"/>
              </a:rPr>
              <a:pPr algn="ctr">
                <a:defRPr/>
              </a:pPr>
              <a:t>32</a:t>
            </a:fld>
            <a:endParaRPr lang="es-ES" sz="2800">
              <a:solidFill>
                <a:schemeClr val="folHlink"/>
              </a:solidFill>
              <a:latin typeface="+mn-lt"/>
            </a:endParaRPr>
          </a:p>
        </p:txBody>
      </p:sp>
      <p:sp>
        <p:nvSpPr>
          <p:cNvPr id="4100" name="Line 3"/>
          <p:cNvSpPr>
            <a:spLocks noChangeShapeType="1"/>
          </p:cNvSpPr>
          <p:nvPr/>
        </p:nvSpPr>
        <p:spPr bwMode="auto">
          <a:xfrm>
            <a:off x="2887531" y="1760538"/>
            <a:ext cx="0" cy="0"/>
          </a:xfrm>
          <a:prstGeom prst="line">
            <a:avLst/>
          </a:prstGeom>
          <a:noFill/>
          <a:ln w="12700" cap="rnd">
            <a:solidFill>
              <a:srgbClr val="000000"/>
            </a:solidFill>
            <a:round/>
            <a:headEnd type="none" w="sm" len="sm"/>
            <a:tailEnd type="none" w="sm" len="sm"/>
          </a:ln>
        </p:spPr>
        <p:txBody>
          <a:bodyPr wrap="none"/>
          <a:lstStyle/>
          <a:p>
            <a:endParaRPr lang="es-ES"/>
          </a:p>
        </p:txBody>
      </p:sp>
      <p:sp>
        <p:nvSpPr>
          <p:cNvPr id="4101" name="Line 4"/>
          <p:cNvSpPr>
            <a:spLocks noChangeShapeType="1"/>
          </p:cNvSpPr>
          <p:nvPr/>
        </p:nvSpPr>
        <p:spPr bwMode="auto">
          <a:xfrm>
            <a:off x="2842816" y="1685925"/>
            <a:ext cx="0" cy="0"/>
          </a:xfrm>
          <a:prstGeom prst="line">
            <a:avLst/>
          </a:prstGeom>
          <a:noFill/>
          <a:ln w="12700" cap="rnd">
            <a:solidFill>
              <a:srgbClr val="000000"/>
            </a:solidFill>
            <a:round/>
            <a:headEnd type="none" w="sm" len="sm"/>
            <a:tailEnd type="none" w="sm" len="sm"/>
          </a:ln>
        </p:spPr>
        <p:txBody>
          <a:bodyPr wrap="none"/>
          <a:lstStyle/>
          <a:p>
            <a:endParaRPr lang="es-ES"/>
          </a:p>
        </p:txBody>
      </p:sp>
      <p:sp>
        <p:nvSpPr>
          <p:cNvPr id="4102" name="Line 5"/>
          <p:cNvSpPr>
            <a:spLocks noChangeShapeType="1"/>
          </p:cNvSpPr>
          <p:nvPr/>
        </p:nvSpPr>
        <p:spPr bwMode="auto">
          <a:xfrm>
            <a:off x="5193771" y="-34925"/>
            <a:ext cx="0" cy="0"/>
          </a:xfrm>
          <a:prstGeom prst="line">
            <a:avLst/>
          </a:prstGeom>
          <a:noFill/>
          <a:ln w="12700" cap="rnd">
            <a:solidFill>
              <a:srgbClr val="000000"/>
            </a:solidFill>
            <a:round/>
            <a:headEnd type="none" w="sm" len="sm"/>
            <a:tailEnd type="none" w="sm" len="sm"/>
          </a:ln>
        </p:spPr>
        <p:txBody>
          <a:bodyPr wrap="none"/>
          <a:lstStyle/>
          <a:p>
            <a:endParaRPr lang="es-ES"/>
          </a:p>
        </p:txBody>
      </p:sp>
      <p:sp>
        <p:nvSpPr>
          <p:cNvPr id="1173510" name="47 Título"/>
          <p:cNvSpPr>
            <a:spLocks/>
          </p:cNvSpPr>
          <p:nvPr/>
        </p:nvSpPr>
        <p:spPr bwMode="auto">
          <a:xfrm>
            <a:off x="1129904" y="26989"/>
            <a:ext cx="7333192" cy="782637"/>
          </a:xfrm>
          <a:prstGeom prst="rect">
            <a:avLst/>
          </a:prstGeom>
          <a:noFill/>
          <a:ln w="9525">
            <a:noFill/>
            <a:miter lim="800000"/>
            <a:headEnd/>
            <a:tailEnd/>
          </a:ln>
        </p:spPr>
        <p:txBody>
          <a:bodyPr anchor="ctr"/>
          <a:lstStyle/>
          <a:p>
            <a:pPr>
              <a:defRPr/>
            </a:pPr>
            <a:r>
              <a:rPr kumimoji="1" lang="es-ES" sz="3200" dirty="0">
                <a:solidFill>
                  <a:schemeClr val="tx1"/>
                </a:solidFill>
                <a:effectLst>
                  <a:outerShdw blurRad="38100" dist="38100" dir="2700000" algn="tl">
                    <a:srgbClr val="000000"/>
                  </a:outerShdw>
                </a:effectLst>
                <a:latin typeface="AENOR Fontana ND" charset="0"/>
              </a:rPr>
              <a:t>     </a:t>
            </a:r>
            <a:endParaRPr kumimoji="1" lang="es-ES" sz="3200" dirty="0">
              <a:solidFill>
                <a:schemeClr val="bg1"/>
              </a:solidFill>
              <a:effectLst>
                <a:outerShdw blurRad="38100" dist="38100" dir="2700000" algn="tl">
                  <a:srgbClr val="000000"/>
                </a:outerShdw>
              </a:effectLst>
              <a:latin typeface="AENOR Fontana ND" charset="0"/>
            </a:endParaRPr>
          </a:p>
          <a:p>
            <a:pPr>
              <a:defRPr/>
            </a:pPr>
            <a:r>
              <a:rPr kumimoji="1" lang="es-ES" sz="2000" b="1" dirty="0">
                <a:solidFill>
                  <a:schemeClr val="bg1"/>
                </a:solidFill>
                <a:latin typeface="AENOR Fontana ND" charset="0"/>
              </a:rPr>
              <a:t>        LOS INFORMES MOTIVADOS (2010)</a:t>
            </a:r>
            <a:r>
              <a:rPr kumimoji="1" lang="es-ES" sz="3200" dirty="0">
                <a:solidFill>
                  <a:schemeClr val="bg1"/>
                </a:solidFill>
                <a:latin typeface="AENOR Fontana ND" charset="0"/>
              </a:rPr>
              <a:t/>
            </a:r>
            <a:br>
              <a:rPr kumimoji="1" lang="es-ES" sz="3200" dirty="0">
                <a:solidFill>
                  <a:schemeClr val="bg1"/>
                </a:solidFill>
                <a:latin typeface="AENOR Fontana ND" charset="0"/>
              </a:rPr>
            </a:br>
            <a:r>
              <a:rPr kumimoji="1" lang="es-ES" sz="3200" b="1" dirty="0">
                <a:solidFill>
                  <a:schemeClr val="tx1"/>
                </a:solidFill>
                <a:latin typeface="AENOR Fontana ND" charset="0"/>
              </a:rPr>
              <a:t>     </a:t>
            </a:r>
            <a:r>
              <a:rPr kumimoji="1" lang="es-ES" sz="2000" u="sng" dirty="0">
                <a:solidFill>
                  <a:schemeClr val="tx1"/>
                </a:solidFill>
                <a:latin typeface="AENOR Fontana ND" charset="0"/>
              </a:rPr>
              <a:t>Análisis por sectores</a:t>
            </a:r>
            <a:r>
              <a:rPr lang="es-ES" sz="2000" dirty="0">
                <a:solidFill>
                  <a:schemeClr val="tx1"/>
                </a:solidFill>
                <a:latin typeface="AENOR Fontana ND" charset="0"/>
              </a:rPr>
              <a:t>: nº proyectos e </a:t>
            </a:r>
            <a:r>
              <a:rPr lang="es-ES" sz="2000" i="1" dirty="0">
                <a:solidFill>
                  <a:schemeClr val="tx1"/>
                </a:solidFill>
                <a:latin typeface="AENOR Fontana ND" charset="0"/>
              </a:rPr>
              <a:t>importes </a:t>
            </a:r>
            <a:endParaRPr kumimoji="1" lang="es-ES" sz="2000" i="1" dirty="0">
              <a:solidFill>
                <a:schemeClr val="tx1"/>
              </a:solidFill>
              <a:latin typeface="AENOR Fontana ND" charset="0"/>
            </a:endParaRPr>
          </a:p>
        </p:txBody>
      </p:sp>
      <p:graphicFrame>
        <p:nvGraphicFramePr>
          <p:cNvPr id="4098" name="Object 8"/>
          <p:cNvGraphicFramePr>
            <a:graphicFrameLocks noChangeAspect="1"/>
          </p:cNvGraphicFramePr>
          <p:nvPr/>
        </p:nvGraphicFramePr>
        <p:xfrm>
          <a:off x="939006" y="1270001"/>
          <a:ext cx="8002191" cy="4892675"/>
        </p:xfrm>
        <a:graphic>
          <a:graphicData uri="http://schemas.openxmlformats.org/presentationml/2006/ole">
            <p:oleObj spid="_x0000_s4098" name="Document" r:id="rId4" imgW="5867718" imgH="4226192" progId="Word.Document.8">
              <p:embed/>
            </p:oleObj>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503C29C8-9366-49F1-B970-89F596758F6B}" type="slidenum">
              <a:rPr lang="es-ES" sz="2800">
                <a:solidFill>
                  <a:schemeClr val="folHlink"/>
                </a:solidFill>
                <a:latin typeface="+mn-lt"/>
              </a:rPr>
              <a:pPr algn="ctr">
                <a:defRPr/>
              </a:pPr>
              <a:t>33</a:t>
            </a:fld>
            <a:endParaRPr lang="es-ES" sz="2800">
              <a:solidFill>
                <a:schemeClr val="folHlink"/>
              </a:solidFill>
              <a:latin typeface="+mn-lt"/>
            </a:endParaRPr>
          </a:p>
        </p:txBody>
      </p:sp>
      <p:sp>
        <p:nvSpPr>
          <p:cNvPr id="100355" name="Rectangle 3"/>
          <p:cNvSpPr>
            <a:spLocks noChangeArrowheads="1"/>
          </p:cNvSpPr>
          <p:nvPr/>
        </p:nvSpPr>
        <p:spPr bwMode="auto">
          <a:xfrm>
            <a:off x="1109267" y="116632"/>
            <a:ext cx="8581760" cy="812530"/>
          </a:xfrm>
          <a:prstGeom prst="rect">
            <a:avLst/>
          </a:prstGeom>
          <a:noFill/>
          <a:ln w="12700" cap="sq">
            <a:noFill/>
            <a:miter lim="800000"/>
            <a:headEnd type="none" w="sm" len="sm"/>
            <a:tailEnd type="none" w="sm" len="sm"/>
          </a:ln>
        </p:spPr>
        <p:txBody>
          <a:bodyPr>
            <a:spAutoFit/>
          </a:bodyPr>
          <a:lstStyle/>
          <a:p>
            <a:pPr>
              <a:lnSpc>
                <a:spcPct val="80000"/>
              </a:lnSpc>
              <a:spcBef>
                <a:spcPct val="20000"/>
              </a:spcBef>
              <a:buClr>
                <a:schemeClr val="tx2"/>
              </a:buClr>
              <a:buSzPct val="60000"/>
            </a:pPr>
            <a:r>
              <a:rPr lang="es-ES" b="1" dirty="0" smtClean="0">
                <a:solidFill>
                  <a:schemeClr val="tx1"/>
                </a:solidFill>
                <a:latin typeface="Arial" pitchFamily="34" charset="0"/>
              </a:rPr>
              <a:t>2</a:t>
            </a:r>
            <a:r>
              <a:rPr lang="es-ES" b="1" dirty="0" smtClean="0">
                <a:solidFill>
                  <a:schemeClr val="bg1"/>
                </a:solidFill>
                <a:latin typeface="Arial" pitchFamily="34" charset="0"/>
              </a:rPr>
              <a:t> </a:t>
            </a:r>
            <a:r>
              <a:rPr lang="es-ES" b="1" dirty="0">
                <a:solidFill>
                  <a:schemeClr val="bg1"/>
                </a:solidFill>
                <a:latin typeface="Arial" pitchFamily="34" charset="0"/>
              </a:rPr>
              <a:t>INFORMES MOTIVADOS. DISTRIBUCIÓN TERRITORIAL.</a:t>
            </a:r>
            <a:endParaRPr lang="es-ES" b="1" dirty="0">
              <a:solidFill>
                <a:schemeClr val="bg1"/>
              </a:solidFill>
              <a:latin typeface="Arial" pitchFamily="34" charset="0"/>
              <a:cs typeface="Arial" pitchFamily="34" charset="0"/>
            </a:endParaRPr>
          </a:p>
          <a:p>
            <a:pPr>
              <a:lnSpc>
                <a:spcPct val="80000"/>
              </a:lnSpc>
              <a:spcBef>
                <a:spcPct val="20000"/>
              </a:spcBef>
              <a:buClr>
                <a:schemeClr val="tx2"/>
              </a:buClr>
              <a:buSzPct val="60000"/>
            </a:pPr>
            <a:r>
              <a:rPr kumimoji="1" lang="es-ES_tradnl" b="1" dirty="0">
                <a:solidFill>
                  <a:schemeClr val="bg1"/>
                </a:solidFill>
                <a:latin typeface="Arial" pitchFamily="34" charset="0"/>
              </a:rPr>
              <a:t>   </a:t>
            </a:r>
            <a:r>
              <a:rPr kumimoji="1" lang="es-ES_tradnl" sz="1600" b="1" dirty="0">
                <a:solidFill>
                  <a:schemeClr val="bg1"/>
                </a:solidFill>
                <a:latin typeface="Arial" pitchFamily="34" charset="0"/>
              </a:rPr>
              <a:t>Importes </a:t>
            </a:r>
            <a:r>
              <a:rPr kumimoji="1" lang="es-ES_tradnl" sz="1600" b="1" u="sng" dirty="0">
                <a:solidFill>
                  <a:schemeClr val="bg1"/>
                </a:solidFill>
                <a:latin typeface="Arial" pitchFamily="34" charset="0"/>
              </a:rPr>
              <a:t>Calificados</a:t>
            </a:r>
            <a:r>
              <a:rPr kumimoji="1" lang="es-ES_tradnl" sz="1600" b="1" dirty="0">
                <a:solidFill>
                  <a:schemeClr val="bg1"/>
                </a:solidFill>
                <a:latin typeface="Arial" pitchFamily="34" charset="0"/>
              </a:rPr>
              <a:t> por Comunidad </a:t>
            </a:r>
            <a:r>
              <a:rPr kumimoji="1" lang="es-ES_tradnl" sz="1600" b="1" dirty="0" smtClean="0">
                <a:solidFill>
                  <a:schemeClr val="bg1"/>
                </a:solidFill>
                <a:latin typeface="Arial" pitchFamily="34" charset="0"/>
              </a:rPr>
              <a:t>Autónoma.    </a:t>
            </a:r>
            <a:r>
              <a:rPr kumimoji="1" lang="es-ES_tradnl" sz="1600" b="1" dirty="0">
                <a:solidFill>
                  <a:schemeClr val="bg1"/>
                </a:solidFill>
                <a:latin typeface="Arial" pitchFamily="34" charset="0"/>
              </a:rPr>
              <a:t>Evolución 2006-2010 (EF 2005-09)</a:t>
            </a:r>
            <a:r>
              <a:rPr kumimoji="1" lang="es-ES" b="1" dirty="0">
                <a:solidFill>
                  <a:schemeClr val="tx1"/>
                </a:solidFill>
                <a:latin typeface="Arial" pitchFamily="34" charset="0"/>
              </a:rPr>
              <a:t/>
            </a:r>
            <a:br>
              <a:rPr kumimoji="1" lang="es-ES" b="1" dirty="0">
                <a:solidFill>
                  <a:schemeClr val="tx1"/>
                </a:solidFill>
                <a:latin typeface="Arial" pitchFamily="34" charset="0"/>
              </a:rPr>
            </a:br>
            <a:endParaRPr kumimoji="1" lang="es-ES_tradnl" b="1" dirty="0">
              <a:solidFill>
                <a:schemeClr val="tx1"/>
              </a:solidFill>
              <a:latin typeface="Arial" pitchFamily="34" charset="0"/>
            </a:endParaRPr>
          </a:p>
        </p:txBody>
      </p:sp>
      <p:sp>
        <p:nvSpPr>
          <p:cNvPr id="100356" name="Rectangle 5"/>
          <p:cNvSpPr>
            <a:spLocks noChangeArrowheads="1"/>
          </p:cNvSpPr>
          <p:nvPr/>
        </p:nvSpPr>
        <p:spPr bwMode="auto">
          <a:xfrm>
            <a:off x="558933" y="4976813"/>
            <a:ext cx="8970433" cy="227012"/>
          </a:xfrm>
          <a:prstGeom prst="rect">
            <a:avLst/>
          </a:prstGeom>
          <a:noFill/>
          <a:ln w="28575" algn="ctr">
            <a:solidFill>
              <a:srgbClr val="FF0000"/>
            </a:solidFill>
            <a:miter lim="800000"/>
            <a:headEnd/>
            <a:tailEnd/>
          </a:ln>
        </p:spPr>
        <p:txBody>
          <a:bodyPr wrap="none" anchor="ctr"/>
          <a:lstStyle/>
          <a:p>
            <a:pPr algn="ctr"/>
            <a:endParaRPr lang="es-ES" sz="4400">
              <a:solidFill>
                <a:schemeClr val="tx2"/>
              </a:solidFill>
              <a:latin typeface="Arial" pitchFamily="34" charset="0"/>
            </a:endParaRPr>
          </a:p>
        </p:txBody>
      </p:sp>
      <p:pic>
        <p:nvPicPr>
          <p:cNvPr id="100357" name="Picture 2"/>
          <p:cNvPicPr>
            <a:picLocks noChangeAspect="1" noChangeArrowheads="1"/>
          </p:cNvPicPr>
          <p:nvPr/>
        </p:nvPicPr>
        <p:blipFill>
          <a:blip r:embed="rId3" cstate="print"/>
          <a:srcRect/>
          <a:stretch>
            <a:fillRect/>
          </a:stretch>
        </p:blipFill>
        <p:spPr bwMode="auto">
          <a:xfrm>
            <a:off x="325041" y="1160463"/>
            <a:ext cx="9204325" cy="5124450"/>
          </a:xfrm>
          <a:prstGeom prst="rect">
            <a:avLst/>
          </a:prstGeom>
          <a:noFill/>
          <a:ln w="9525">
            <a:noFill/>
            <a:miter lim="800000"/>
            <a:headEnd/>
            <a:tailEnd/>
          </a:ln>
        </p:spPr>
      </p:pic>
      <p:sp>
        <p:nvSpPr>
          <p:cNvPr id="100358" name="Rectangle 5"/>
          <p:cNvSpPr>
            <a:spLocks noChangeArrowheads="1"/>
          </p:cNvSpPr>
          <p:nvPr/>
        </p:nvSpPr>
        <p:spPr bwMode="auto">
          <a:xfrm>
            <a:off x="173700" y="5208588"/>
            <a:ext cx="9496690" cy="258762"/>
          </a:xfrm>
          <a:prstGeom prst="rect">
            <a:avLst/>
          </a:prstGeom>
          <a:solidFill>
            <a:srgbClr val="FFFF00">
              <a:alpha val="16078"/>
            </a:srgbClr>
          </a:solidFill>
          <a:ln w="28575" algn="ctr">
            <a:solidFill>
              <a:srgbClr val="FF0000"/>
            </a:solidFill>
            <a:miter lim="800000"/>
            <a:headEnd/>
            <a:tailEnd/>
          </a:ln>
        </p:spPr>
        <p:txBody>
          <a:bodyPr wrap="none" anchor="ctr"/>
          <a:lstStyle/>
          <a:p>
            <a:pPr algn="ctr"/>
            <a:endParaRPr lang="es-ES" sz="4400">
              <a:solidFill>
                <a:schemeClr val="tx2"/>
              </a:solidFill>
              <a:latin typeface="Arial" pitchFamily="34" charset="0"/>
            </a:endParaRPr>
          </a:p>
        </p:txBody>
      </p:sp>
      <p:sp>
        <p:nvSpPr>
          <p:cNvPr id="100359" name="7 CuadroTexto"/>
          <p:cNvSpPr txBox="1">
            <a:spLocks noChangeArrowheads="1"/>
          </p:cNvSpPr>
          <p:nvPr/>
        </p:nvSpPr>
        <p:spPr bwMode="auto">
          <a:xfrm>
            <a:off x="4326996" y="3789364"/>
            <a:ext cx="887413" cy="230187"/>
          </a:xfrm>
          <a:prstGeom prst="rect">
            <a:avLst/>
          </a:prstGeom>
          <a:solidFill>
            <a:schemeClr val="bg1"/>
          </a:solidFill>
          <a:ln w="9525">
            <a:noFill/>
            <a:miter lim="800000"/>
            <a:headEnd/>
            <a:tailEnd/>
          </a:ln>
        </p:spPr>
        <p:txBody>
          <a:bodyPr>
            <a:spAutoFit/>
          </a:bodyPr>
          <a:lstStyle/>
          <a:p>
            <a:pPr algn="r"/>
            <a:r>
              <a:rPr lang="es-ES" sz="900">
                <a:solidFill>
                  <a:srgbClr val="000000"/>
                </a:solidFill>
                <a:latin typeface="Arial" pitchFamily="34" charset="0"/>
                <a:cs typeface="Arial" pitchFamily="34" charset="0"/>
              </a:rPr>
              <a:t>211.728.691</a:t>
            </a:r>
          </a:p>
        </p:txBody>
      </p:sp>
      <p:sp>
        <p:nvSpPr>
          <p:cNvPr id="100360" name="8 CuadroTexto"/>
          <p:cNvSpPr txBox="1">
            <a:spLocks noChangeArrowheads="1"/>
          </p:cNvSpPr>
          <p:nvPr/>
        </p:nvSpPr>
        <p:spPr bwMode="auto">
          <a:xfrm>
            <a:off x="8593799" y="3789364"/>
            <a:ext cx="858176" cy="230187"/>
          </a:xfrm>
          <a:prstGeom prst="rect">
            <a:avLst/>
          </a:prstGeom>
          <a:solidFill>
            <a:schemeClr val="bg1"/>
          </a:solidFill>
          <a:ln w="9525">
            <a:noFill/>
            <a:miter lim="800000"/>
            <a:headEnd/>
            <a:tailEnd/>
          </a:ln>
        </p:spPr>
        <p:txBody>
          <a:bodyPr>
            <a:spAutoFit/>
          </a:bodyPr>
          <a:lstStyle/>
          <a:p>
            <a:pPr algn="r"/>
            <a:r>
              <a:rPr lang="es-ES" sz="900">
                <a:solidFill>
                  <a:srgbClr val="000000"/>
                </a:solidFill>
                <a:latin typeface="Arial" pitchFamily="34" charset="0"/>
                <a:cs typeface="Arial" pitchFamily="34" charset="0"/>
              </a:rPr>
              <a:t>86.283.263</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txBox="1">
            <a:spLocks noGrp="1"/>
          </p:cNvSpPr>
          <p:nvPr/>
        </p:nvSpPr>
        <p:spPr bwMode="auto">
          <a:xfrm>
            <a:off x="194338" y="333375"/>
            <a:ext cx="937286" cy="476250"/>
          </a:xfrm>
          <a:prstGeom prst="rect">
            <a:avLst/>
          </a:prstGeom>
          <a:noFill/>
          <a:ln>
            <a:miter lim="800000"/>
            <a:headEnd/>
            <a:tailEnd/>
          </a:ln>
        </p:spPr>
        <p:txBody>
          <a:bodyPr/>
          <a:lstStyle/>
          <a:p>
            <a:pPr algn="ctr">
              <a:defRPr/>
            </a:pPr>
            <a:fld id="{E07368B0-2CA3-4CA8-A45C-E8F6381141C7}" type="slidenum">
              <a:rPr lang="es-ES" sz="2800">
                <a:solidFill>
                  <a:schemeClr val="folHlink"/>
                </a:solidFill>
                <a:latin typeface="+mn-lt"/>
              </a:rPr>
              <a:pPr algn="ctr">
                <a:defRPr/>
              </a:pPr>
              <a:t>34</a:t>
            </a:fld>
            <a:endParaRPr lang="es-ES" sz="2800">
              <a:solidFill>
                <a:schemeClr val="folHlink"/>
              </a:solidFill>
              <a:latin typeface="+mn-lt"/>
            </a:endParaRPr>
          </a:p>
        </p:txBody>
      </p:sp>
      <p:sp>
        <p:nvSpPr>
          <p:cNvPr id="790530" name="Rectangle 2"/>
          <p:cNvSpPr>
            <a:spLocks noChangeArrowheads="1"/>
          </p:cNvSpPr>
          <p:nvPr/>
        </p:nvSpPr>
        <p:spPr bwMode="auto">
          <a:xfrm>
            <a:off x="263129" y="1295976"/>
            <a:ext cx="9439937" cy="4866468"/>
          </a:xfrm>
          <a:prstGeom prst="rect">
            <a:avLst/>
          </a:prstGeom>
          <a:gradFill rotWithShape="1">
            <a:gsLst>
              <a:gs pos="0">
                <a:srgbClr val="97CC00">
                  <a:gamma/>
                  <a:shade val="46275"/>
                  <a:invGamma/>
                  <a:alpha val="67000"/>
                </a:srgbClr>
              </a:gs>
              <a:gs pos="50000">
                <a:srgbClr val="97CC00">
                  <a:alpha val="16000"/>
                </a:srgbClr>
              </a:gs>
              <a:gs pos="100000">
                <a:srgbClr val="97CC00">
                  <a:gamma/>
                  <a:shade val="46275"/>
                  <a:invGamma/>
                  <a:alpha val="67000"/>
                </a:srgbClr>
              </a:gs>
            </a:gsLst>
            <a:lin ang="5400000" scaled="1"/>
          </a:gradFill>
          <a:ln w="12700" cap="sq">
            <a:noFill/>
            <a:miter lim="800000"/>
            <a:headEnd type="none" w="sm" len="sm"/>
            <a:tailEnd type="none" w="sm" len="sm"/>
          </a:ln>
          <a:effectLst/>
        </p:spPr>
        <p:txBody>
          <a:bodyPr wrap="none" anchor="ctr"/>
          <a:lstStyle/>
          <a:p>
            <a:pPr marL="1066800" lvl="1" indent="-609600" algn="ctr" eaLnBrk="0" hangingPunct="0">
              <a:defRPr/>
            </a:pPr>
            <a:endParaRPr lang="es-ES" sz="800">
              <a:solidFill>
                <a:schemeClr val="tx1"/>
              </a:solidFill>
              <a:latin typeface="Times New Roman" pitchFamily="18" charset="0"/>
            </a:endParaRPr>
          </a:p>
        </p:txBody>
      </p:sp>
      <p:sp>
        <p:nvSpPr>
          <p:cNvPr id="1283078" name="Rectangle 4"/>
          <p:cNvSpPr>
            <a:spLocks noGrp="1" noChangeArrowheads="1"/>
          </p:cNvSpPr>
          <p:nvPr>
            <p:ph type="body" idx="4294967295"/>
          </p:nvPr>
        </p:nvSpPr>
        <p:spPr>
          <a:xfrm>
            <a:off x="257969" y="1292226"/>
            <a:ext cx="9338469" cy="4860925"/>
          </a:xfrm>
          <a:prstGeom prst="rect">
            <a:avLst/>
          </a:prstGeom>
        </p:spPr>
        <p:txBody>
          <a:bodyPr/>
          <a:lstStyle/>
          <a:p>
            <a:pPr eaLnBrk="1" hangingPunct="1">
              <a:lnSpc>
                <a:spcPct val="80000"/>
              </a:lnSpc>
              <a:buFontTx/>
              <a:buNone/>
              <a:defRPr/>
            </a:pPr>
            <a:r>
              <a:rPr lang="es-ES" sz="1800" b="1" smtClean="0">
                <a:solidFill>
                  <a:schemeClr val="tx2"/>
                </a:solidFill>
                <a:effectLst>
                  <a:outerShdw blurRad="38100" dist="38100" dir="2700000" algn="tl">
                    <a:srgbClr val="AF273E"/>
                  </a:outerShdw>
                </a:effectLst>
                <a:latin typeface="AENOR Fontana ND Demibold"/>
              </a:rPr>
              <a:t>Los Informes motivados:</a:t>
            </a:r>
          </a:p>
          <a:p>
            <a:pPr eaLnBrk="1" hangingPunct="1">
              <a:lnSpc>
                <a:spcPct val="80000"/>
              </a:lnSpc>
              <a:buFontTx/>
              <a:buNone/>
              <a:defRPr/>
            </a:pPr>
            <a:endParaRPr lang="es-ES" sz="1800" b="1" smtClean="0">
              <a:solidFill>
                <a:schemeClr val="tx2"/>
              </a:solidFill>
              <a:effectLst>
                <a:outerShdw blurRad="38100" dist="38100" dir="2700000" algn="tl">
                  <a:srgbClr val="AF273E"/>
                </a:outerShdw>
              </a:effectLst>
              <a:latin typeface="AENOR Fontana ND Demibold"/>
            </a:endParaRPr>
          </a:p>
          <a:p>
            <a:pPr eaLnBrk="1" hangingPunct="1">
              <a:lnSpc>
                <a:spcPct val="150000"/>
              </a:lnSpc>
              <a:defRPr/>
            </a:pPr>
            <a:r>
              <a:rPr lang="es-ES" sz="1800" b="1" smtClean="0">
                <a:solidFill>
                  <a:schemeClr val="tx2"/>
                </a:solidFill>
                <a:effectLst>
                  <a:outerShdw blurRad="38100" dist="38100" dir="2700000" algn="tl">
                    <a:srgbClr val="AF273E"/>
                  </a:outerShdw>
                </a:effectLst>
                <a:latin typeface="AENOR Fontana ND Demibold"/>
              </a:rPr>
              <a:t>Son </a:t>
            </a:r>
            <a:r>
              <a:rPr lang="es-ES" sz="2000" b="1" u="sng" smtClean="0">
                <a:solidFill>
                  <a:schemeClr val="tx2"/>
                </a:solidFill>
                <a:effectLst>
                  <a:outerShdw blurRad="38100" dist="38100" dir="2700000" algn="tl">
                    <a:srgbClr val="AF273E"/>
                  </a:outerShdw>
                </a:effectLst>
                <a:latin typeface="AENOR Fontana ND Demibold"/>
              </a:rPr>
              <a:t>VOLUNTARIOS</a:t>
            </a:r>
            <a:r>
              <a:rPr lang="es-ES" sz="1800" b="1" smtClean="0">
                <a:solidFill>
                  <a:schemeClr val="tx2"/>
                </a:solidFill>
                <a:effectLst>
                  <a:outerShdw blurRad="38100" dist="38100" dir="2700000" algn="tl">
                    <a:srgbClr val="AF273E"/>
                  </a:outerShdw>
                </a:effectLst>
                <a:latin typeface="AENOR Fontana ND Demibold"/>
              </a:rPr>
              <a:t>.</a:t>
            </a:r>
          </a:p>
          <a:p>
            <a:pPr eaLnBrk="1" hangingPunct="1">
              <a:lnSpc>
                <a:spcPct val="150000"/>
              </a:lnSpc>
              <a:defRPr/>
            </a:pPr>
            <a:r>
              <a:rPr lang="es-ES_tradnl" sz="1800" b="1" smtClean="0">
                <a:solidFill>
                  <a:schemeClr val="tx2"/>
                </a:solidFill>
                <a:effectLst>
                  <a:outerShdw blurRad="38100" dist="38100" dir="2700000" algn="tl">
                    <a:srgbClr val="AF273E"/>
                  </a:outerShdw>
                </a:effectLst>
                <a:latin typeface="AENOR Fontana ND Demibold"/>
              </a:rPr>
              <a:t>La calificación (científico-tecnológica) es </a:t>
            </a:r>
            <a:r>
              <a:rPr lang="es-ES_tradnl" sz="2000" b="1" u="sng" smtClean="0">
                <a:solidFill>
                  <a:schemeClr val="tx2"/>
                </a:solidFill>
                <a:effectLst>
                  <a:outerShdw blurRad="38100" dist="38100" dir="2700000" algn="tl">
                    <a:srgbClr val="AF273E"/>
                  </a:outerShdw>
                </a:effectLst>
                <a:latin typeface="AENOR Fontana ND Demibold"/>
              </a:rPr>
              <a:t>VINCULANTE</a:t>
            </a:r>
            <a:r>
              <a:rPr lang="es-ES_tradnl" sz="1800" b="1" smtClean="0">
                <a:solidFill>
                  <a:schemeClr val="tx2"/>
                </a:solidFill>
                <a:effectLst>
                  <a:outerShdw blurRad="38100" dist="38100" dir="2700000" algn="tl">
                    <a:srgbClr val="AF273E"/>
                  </a:outerShdw>
                </a:effectLst>
                <a:latin typeface="AENOR Fontana ND Demibold"/>
              </a:rPr>
              <a:t>  ante Hacienda.</a:t>
            </a:r>
            <a:endParaRPr lang="es-ES" sz="1800" b="1" smtClean="0">
              <a:solidFill>
                <a:schemeClr val="tx2"/>
              </a:solidFill>
              <a:effectLst>
                <a:outerShdw blurRad="38100" dist="38100" dir="2700000" algn="tl">
                  <a:srgbClr val="AF273E"/>
                </a:outerShdw>
              </a:effectLst>
              <a:latin typeface="AENOR Fontana ND Demibold"/>
            </a:endParaRPr>
          </a:p>
          <a:p>
            <a:pPr eaLnBrk="1" hangingPunct="1">
              <a:lnSpc>
                <a:spcPct val="150000"/>
              </a:lnSpc>
              <a:defRPr/>
            </a:pPr>
            <a:r>
              <a:rPr lang="es-ES" sz="2000" b="1" u="sng" smtClean="0">
                <a:solidFill>
                  <a:schemeClr val="tx2"/>
                </a:solidFill>
                <a:effectLst>
                  <a:outerShdw blurRad="38100" dist="38100" dir="2700000" algn="tl">
                    <a:srgbClr val="AF273E"/>
                  </a:outerShdw>
                </a:effectLst>
                <a:latin typeface="AENOR Fontana ND Demibold"/>
              </a:rPr>
              <a:t>COMPATIBLES CON AYUDAS</a:t>
            </a:r>
            <a:r>
              <a:rPr lang="es-ES" sz="1800" b="1" smtClean="0">
                <a:solidFill>
                  <a:schemeClr val="tx2"/>
                </a:solidFill>
                <a:effectLst>
                  <a:outerShdw blurRad="38100" dist="38100" dir="2700000" algn="tl">
                    <a:srgbClr val="AF273E"/>
                  </a:outerShdw>
                </a:effectLst>
                <a:latin typeface="AENOR Fontana ND Demibold"/>
              </a:rPr>
              <a:t>.</a:t>
            </a:r>
          </a:p>
          <a:p>
            <a:pPr eaLnBrk="1" hangingPunct="1">
              <a:lnSpc>
                <a:spcPct val="150000"/>
              </a:lnSpc>
              <a:defRPr/>
            </a:pPr>
            <a:r>
              <a:rPr lang="es-ES" sz="1800" b="1" smtClean="0">
                <a:solidFill>
                  <a:schemeClr val="tx2"/>
                </a:solidFill>
                <a:effectLst>
                  <a:outerShdw blurRad="38100" dist="38100" dir="2700000" algn="tl">
                    <a:srgbClr val="AF273E"/>
                  </a:outerShdw>
                </a:effectLst>
                <a:latin typeface="AENOR Fontana ND Demibold"/>
              </a:rPr>
              <a:t>Ofrecen </a:t>
            </a:r>
            <a:r>
              <a:rPr lang="es-ES" sz="2000" b="1" u="sng" smtClean="0">
                <a:solidFill>
                  <a:schemeClr val="tx2"/>
                </a:solidFill>
                <a:effectLst>
                  <a:outerShdw blurRad="38100" dist="38100" dir="2700000" algn="tl">
                    <a:srgbClr val="AF273E"/>
                  </a:outerShdw>
                </a:effectLst>
                <a:latin typeface="AENOR Fontana ND Demibold"/>
              </a:rPr>
              <a:t>SEGURIDAD JURÍDICA</a:t>
            </a:r>
            <a:r>
              <a:rPr lang="es-ES" sz="1800" b="1" smtClean="0">
                <a:solidFill>
                  <a:schemeClr val="tx2"/>
                </a:solidFill>
                <a:effectLst>
                  <a:outerShdw blurRad="38100" dist="38100" dir="2700000" algn="tl">
                    <a:srgbClr val="AF273E"/>
                  </a:outerShdw>
                </a:effectLst>
                <a:latin typeface="AENOR Fontana ND Demibold"/>
              </a:rPr>
              <a:t> para las deducciones fiscales.</a:t>
            </a:r>
          </a:p>
          <a:p>
            <a:pPr eaLnBrk="1" hangingPunct="1">
              <a:lnSpc>
                <a:spcPct val="150000"/>
              </a:lnSpc>
              <a:defRPr/>
            </a:pPr>
            <a:r>
              <a:rPr lang="es-ES_tradnl" sz="1800" b="1" smtClean="0">
                <a:solidFill>
                  <a:schemeClr val="tx2"/>
                </a:solidFill>
                <a:effectLst>
                  <a:outerShdw blurRad="38100" dist="38100" dir="2700000" algn="tl">
                    <a:srgbClr val="AF273E"/>
                  </a:outerShdw>
                </a:effectLst>
                <a:latin typeface="AENOR Fontana ND Demibold"/>
              </a:rPr>
              <a:t>Tienen </a:t>
            </a:r>
            <a:r>
              <a:rPr lang="es-ES_tradnl" sz="2000" b="1" u="sng" smtClean="0">
                <a:solidFill>
                  <a:schemeClr val="tx2"/>
                </a:solidFill>
                <a:effectLst>
                  <a:outerShdw blurRad="38100" dist="38100" dir="2700000" algn="tl">
                    <a:srgbClr val="AF273E"/>
                  </a:outerShdw>
                </a:effectLst>
                <a:latin typeface="AENOR Fontana ND Demibold"/>
              </a:rPr>
              <a:t>AMPLIA ACEPTACIÓN</a:t>
            </a:r>
            <a:r>
              <a:rPr lang="es-ES_tradnl" sz="1800" b="1" smtClean="0">
                <a:solidFill>
                  <a:schemeClr val="tx2"/>
                </a:solidFill>
                <a:effectLst>
                  <a:outerShdw blurRad="38100" dist="38100" dir="2700000" algn="tl">
                    <a:srgbClr val="AF273E"/>
                  </a:outerShdw>
                </a:effectLst>
                <a:latin typeface="AENOR Fontana ND Demibold"/>
              </a:rPr>
              <a:t>  territorial y sectorial.</a:t>
            </a:r>
          </a:p>
          <a:p>
            <a:pPr eaLnBrk="1" hangingPunct="1">
              <a:lnSpc>
                <a:spcPct val="150000"/>
              </a:lnSpc>
              <a:defRPr/>
            </a:pPr>
            <a:r>
              <a:rPr lang="es-ES" sz="2000" b="1" u="sng" smtClean="0">
                <a:solidFill>
                  <a:schemeClr val="tx2"/>
                </a:solidFill>
                <a:effectLst>
                  <a:outerShdw blurRad="38100" dist="38100" dir="2700000" algn="tl">
                    <a:srgbClr val="AF273E"/>
                  </a:outerShdw>
                </a:effectLst>
                <a:latin typeface="AENOR Fontana ND Demibold"/>
              </a:rPr>
              <a:t>CRECIMIENTOS ANUALES CONSTANTES</a:t>
            </a:r>
          </a:p>
          <a:p>
            <a:pPr eaLnBrk="1" hangingPunct="1">
              <a:lnSpc>
                <a:spcPct val="150000"/>
              </a:lnSpc>
              <a:defRPr/>
            </a:pPr>
            <a:r>
              <a:rPr lang="es-ES" sz="2000" b="1" smtClean="0">
                <a:solidFill>
                  <a:schemeClr val="tx2"/>
                </a:solidFill>
                <a:effectLst>
                  <a:outerShdw blurRad="38100" dist="38100" dir="2700000" algn="tl">
                    <a:srgbClr val="AF273E"/>
                  </a:outerShdw>
                </a:effectLst>
                <a:latin typeface="AENOR Fontana ND"/>
              </a:rPr>
              <a:t>Los usuarios del sistema están razonablemente </a:t>
            </a:r>
            <a:r>
              <a:rPr lang="es-ES" sz="2000" b="1" u="sng" smtClean="0">
                <a:solidFill>
                  <a:schemeClr val="tx2"/>
                </a:solidFill>
                <a:effectLst>
                  <a:outerShdw blurRad="38100" dist="38100" dir="2700000" algn="tl">
                    <a:srgbClr val="AF273E"/>
                  </a:outerShdw>
                </a:effectLst>
                <a:latin typeface="AENOR Fontana ND Demibold"/>
              </a:rPr>
              <a:t>SATISFECHOS</a:t>
            </a:r>
            <a:r>
              <a:rPr lang="es-ES" sz="2000" b="1" smtClean="0">
                <a:solidFill>
                  <a:schemeClr val="tx2"/>
                </a:solidFill>
                <a:effectLst>
                  <a:outerShdw blurRad="38100" dist="38100" dir="2700000" algn="tl">
                    <a:srgbClr val="AF273E"/>
                  </a:outerShdw>
                </a:effectLst>
                <a:latin typeface="AENOR Fontana ND"/>
              </a:rPr>
              <a:t>, y </a:t>
            </a:r>
            <a:r>
              <a:rPr lang="es-ES" sz="2000" b="1" u="sng" smtClean="0">
                <a:solidFill>
                  <a:schemeClr val="tx2"/>
                </a:solidFill>
                <a:effectLst>
                  <a:outerShdw blurRad="38100" dist="38100" dir="2700000" algn="tl">
                    <a:srgbClr val="AF273E"/>
                  </a:outerShdw>
                </a:effectLst>
                <a:latin typeface="AENOR Fontana ND Demibold"/>
              </a:rPr>
              <a:t>REPITEN</a:t>
            </a:r>
            <a:r>
              <a:rPr lang="es-ES" sz="2000" b="1" smtClean="0">
                <a:solidFill>
                  <a:schemeClr val="tx2"/>
                </a:solidFill>
                <a:effectLst>
                  <a:outerShdw blurRad="38100" dist="38100" dir="2700000" algn="tl">
                    <a:srgbClr val="AF273E"/>
                  </a:outerShdw>
                </a:effectLst>
                <a:latin typeface="AENOR Fontana ND"/>
              </a:rPr>
              <a:t> una vez iniciados en el sistema.</a:t>
            </a:r>
          </a:p>
          <a:p>
            <a:pPr eaLnBrk="1" hangingPunct="1">
              <a:lnSpc>
                <a:spcPct val="80000"/>
              </a:lnSpc>
              <a:buFontTx/>
              <a:buNone/>
              <a:defRPr/>
            </a:pPr>
            <a:endParaRPr lang="es-ES" sz="2000" b="1" smtClean="0">
              <a:solidFill>
                <a:schemeClr val="tx2"/>
              </a:solidFill>
              <a:effectLst>
                <a:outerShdw blurRad="38100" dist="38100" dir="2700000" algn="tl">
                  <a:srgbClr val="AF273E"/>
                </a:outerShdw>
              </a:effectLst>
              <a:latin typeface="AENOR Fontana ND"/>
            </a:endParaRPr>
          </a:p>
          <a:p>
            <a:pPr algn="ctr" eaLnBrk="1" hangingPunct="1">
              <a:lnSpc>
                <a:spcPct val="80000"/>
              </a:lnSpc>
              <a:buClr>
                <a:schemeClr val="folHlink"/>
              </a:buClr>
              <a:buFontTx/>
              <a:buNone/>
              <a:defRPr/>
            </a:pPr>
            <a:endParaRPr lang="es-ES" sz="1600" b="1" smtClean="0">
              <a:solidFill>
                <a:schemeClr val="tx2"/>
              </a:solidFill>
              <a:effectLst>
                <a:outerShdw blurRad="38100" dist="38100" dir="2700000" algn="tl">
                  <a:srgbClr val="AF273E"/>
                </a:outerShdw>
              </a:effectLst>
            </a:endParaRPr>
          </a:p>
        </p:txBody>
      </p:sp>
      <p:sp>
        <p:nvSpPr>
          <p:cNvPr id="106503" name="47 Título"/>
          <p:cNvSpPr>
            <a:spLocks/>
          </p:cNvSpPr>
          <p:nvPr/>
        </p:nvSpPr>
        <p:spPr bwMode="auto">
          <a:xfrm>
            <a:off x="1131623" y="44624"/>
            <a:ext cx="7333192" cy="782637"/>
          </a:xfrm>
          <a:prstGeom prst="rect">
            <a:avLst/>
          </a:prstGeom>
          <a:noFill/>
          <a:ln w="9525">
            <a:noFill/>
            <a:miter lim="800000"/>
            <a:headEnd/>
            <a:tailEnd/>
          </a:ln>
        </p:spPr>
        <p:txBody>
          <a:bodyPr anchor="ctr"/>
          <a:lstStyle/>
          <a:p>
            <a:r>
              <a:rPr kumimoji="1" lang="es-ES" sz="2400" u="sng" dirty="0" smtClean="0">
                <a:solidFill>
                  <a:schemeClr val="bg1"/>
                </a:solidFill>
                <a:latin typeface="AENOR Fontana ND"/>
              </a:rPr>
              <a:t>Conclusiones</a:t>
            </a:r>
            <a:endParaRPr kumimoji="1" lang="es-ES" sz="2400" i="1" dirty="0">
              <a:solidFill>
                <a:schemeClr val="bg1"/>
              </a:solidFill>
              <a:latin typeface="AENOR Fontana ND"/>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txBox="1">
            <a:spLocks noGrp="1"/>
          </p:cNvSpPr>
          <p:nvPr/>
        </p:nvSpPr>
        <p:spPr bwMode="auto">
          <a:xfrm>
            <a:off x="0" y="392113"/>
            <a:ext cx="937287" cy="476250"/>
          </a:xfrm>
          <a:prstGeom prst="rect">
            <a:avLst/>
          </a:prstGeom>
          <a:noFill/>
          <a:ln>
            <a:miter lim="800000"/>
            <a:headEnd/>
            <a:tailEnd/>
          </a:ln>
        </p:spPr>
        <p:txBody>
          <a:bodyPr/>
          <a:lstStyle/>
          <a:p>
            <a:pPr algn="ctr">
              <a:defRPr/>
            </a:pPr>
            <a:fld id="{17D2610A-FBA5-4AF0-8E99-E7227035AE5E}" type="slidenum">
              <a:rPr lang="es-ES" sz="2800">
                <a:solidFill>
                  <a:schemeClr val="folHlink"/>
                </a:solidFill>
                <a:latin typeface="+mn-lt"/>
              </a:rPr>
              <a:pPr algn="ctr">
                <a:defRPr/>
              </a:pPr>
              <a:t>35</a:t>
            </a:fld>
            <a:endParaRPr lang="es-ES" sz="2800">
              <a:solidFill>
                <a:schemeClr val="folHlink"/>
              </a:solidFill>
              <a:latin typeface="+mn-lt"/>
            </a:endParaRPr>
          </a:p>
        </p:txBody>
      </p:sp>
      <p:sp>
        <p:nvSpPr>
          <p:cNvPr id="108547" name="Rectangle 2"/>
          <p:cNvSpPr>
            <a:spLocks noChangeArrowheads="1"/>
          </p:cNvSpPr>
          <p:nvPr/>
        </p:nvSpPr>
        <p:spPr bwMode="auto">
          <a:xfrm>
            <a:off x="194338" y="1066800"/>
            <a:ext cx="9439936" cy="4408488"/>
          </a:xfrm>
          <a:prstGeom prst="rect">
            <a:avLst/>
          </a:prstGeom>
          <a:noFill/>
          <a:ln w="12700" cap="sq">
            <a:noFill/>
            <a:miter lim="800000"/>
            <a:headEnd type="none" w="sm" len="sm"/>
            <a:tailEnd type="none" w="sm" len="sm"/>
          </a:ln>
        </p:spPr>
        <p:txBody>
          <a:bodyPr wrap="none" anchor="ctr"/>
          <a:lstStyle/>
          <a:p>
            <a:pPr marL="1066800" lvl="1" indent="-609600" algn="ctr" eaLnBrk="0" hangingPunct="0"/>
            <a:endParaRPr lang="es-ES" sz="800">
              <a:solidFill>
                <a:schemeClr val="tx1"/>
              </a:solidFill>
              <a:latin typeface="Times New Roman" pitchFamily="18" charset="0"/>
            </a:endParaRPr>
          </a:p>
        </p:txBody>
      </p:sp>
      <p:sp>
        <p:nvSpPr>
          <p:cNvPr id="1042438" name="Rectangle 6"/>
          <p:cNvSpPr>
            <a:spLocks noChangeArrowheads="1"/>
          </p:cNvSpPr>
          <p:nvPr/>
        </p:nvSpPr>
        <p:spPr bwMode="auto">
          <a:xfrm>
            <a:off x="937287" y="1520825"/>
            <a:ext cx="7489692" cy="4954588"/>
          </a:xfrm>
          <a:prstGeom prst="rect">
            <a:avLst/>
          </a:prstGeom>
          <a:noFill/>
          <a:ln w="9525" algn="ctr">
            <a:noFill/>
            <a:miter lim="800000"/>
            <a:headEnd/>
            <a:tailEnd/>
          </a:ln>
          <a:effectLst/>
        </p:spPr>
        <p:txBody>
          <a:bodyPr>
            <a:spAutoFit/>
          </a:bodyPr>
          <a:lstStyle/>
          <a:p>
            <a:pPr>
              <a:buClr>
                <a:schemeClr val="bg2"/>
              </a:buClr>
              <a:buSzPct val="75000"/>
              <a:buFont typeface="Wingdings" pitchFamily="2" charset="2"/>
              <a:buNone/>
              <a:defRPr/>
            </a:pPr>
            <a:endParaRPr lang="es-ES" sz="1400" b="1" dirty="0">
              <a:solidFill>
                <a:schemeClr val="folHlink"/>
              </a:solidFill>
              <a:effectLst>
                <a:outerShdw blurRad="38100" dist="38100" dir="2700000" algn="tl">
                  <a:srgbClr val="000000"/>
                </a:outerShdw>
              </a:effectLst>
            </a:endParaRPr>
          </a:p>
          <a:p>
            <a:pPr>
              <a:buClr>
                <a:schemeClr val="bg2"/>
              </a:buClr>
              <a:buSzPct val="75000"/>
              <a:buFont typeface="Wingdings" pitchFamily="2" charset="2"/>
              <a:buNone/>
              <a:defRPr/>
            </a:pPr>
            <a:r>
              <a:rPr lang="es-ES" b="1" dirty="0">
                <a:solidFill>
                  <a:schemeClr val="tx1"/>
                </a:solidFill>
              </a:rPr>
              <a:t>  </a:t>
            </a:r>
            <a:endParaRPr lang="es-ES" b="1" u="sng" dirty="0">
              <a:solidFill>
                <a:schemeClr val="tx1"/>
              </a:solidFill>
            </a:endParaRPr>
          </a:p>
          <a:p>
            <a:pPr>
              <a:buClr>
                <a:schemeClr val="bg2"/>
              </a:buClr>
              <a:buSzPct val="75000"/>
              <a:buFont typeface="Wingdings" pitchFamily="2" charset="2"/>
              <a:buNone/>
              <a:defRPr/>
            </a:pPr>
            <a:endParaRPr lang="es-ES" b="1" dirty="0">
              <a:solidFill>
                <a:schemeClr val="tx1"/>
              </a:solidFill>
              <a:effectLst>
                <a:outerShdw blurRad="38100" dist="38100" dir="2700000" algn="tl">
                  <a:srgbClr val="000000"/>
                </a:outerShdw>
              </a:effectLst>
            </a:endParaRPr>
          </a:p>
          <a:p>
            <a:pPr marL="179388" lvl="1">
              <a:buClr>
                <a:schemeClr val="bg2"/>
              </a:buClr>
              <a:buSzPct val="75000"/>
              <a:buFont typeface="Wingdings" pitchFamily="2" charset="2"/>
              <a:buNone/>
              <a:defRPr/>
            </a:pPr>
            <a:r>
              <a:rPr lang="es-ES_tradnl" sz="7200" b="1" dirty="0">
                <a:solidFill>
                  <a:schemeClr val="tx1"/>
                </a:solidFill>
                <a:effectLst>
                  <a:outerShdw blurRad="38100" dist="38100" dir="2700000" algn="tl">
                    <a:srgbClr val="000000">
                      <a:alpha val="43137"/>
                    </a:srgbClr>
                  </a:outerShdw>
                </a:effectLst>
              </a:rPr>
              <a:t>PATENT BOX</a:t>
            </a: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714375"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a:p>
            <a:pPr>
              <a:buClr>
                <a:schemeClr val="bg2"/>
              </a:buClr>
              <a:buSzPct val="75000"/>
              <a:buFont typeface="Wingdings" pitchFamily="2" charset="2"/>
              <a:buNone/>
              <a:defRPr/>
            </a:pPr>
            <a:endParaRPr lang="es-ES" sz="1400" b="1" dirty="0">
              <a:solidFill>
                <a:schemeClr val="folHlink"/>
              </a:solidFill>
              <a:effectLst>
                <a:outerShdw blurRad="38100" dist="38100" dir="2700000" algn="tl">
                  <a:srgbClr val="000000"/>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a:p>
            <a:pPr>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p:txBody>
      </p:sp>
      <p:pic>
        <p:nvPicPr>
          <p:cNvPr id="108549" name="Picture 7" descr="j0301252"/>
          <p:cNvPicPr>
            <a:picLocks noChangeAspect="1" noChangeArrowheads="1"/>
          </p:cNvPicPr>
          <p:nvPr/>
        </p:nvPicPr>
        <p:blipFill>
          <a:blip r:embed="rId3" cstate="print"/>
          <a:srcRect/>
          <a:stretch>
            <a:fillRect/>
          </a:stretch>
        </p:blipFill>
        <p:spPr bwMode="auto">
          <a:xfrm>
            <a:off x="6825854" y="3860801"/>
            <a:ext cx="2612363" cy="206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ChangeArrowheads="1"/>
          </p:cNvSpPr>
          <p:nvPr/>
        </p:nvSpPr>
        <p:spPr bwMode="auto">
          <a:xfrm>
            <a:off x="154781" y="1162050"/>
            <a:ext cx="9596438" cy="5143500"/>
          </a:xfrm>
          <a:prstGeom prst="rect">
            <a:avLst/>
          </a:prstGeom>
          <a:gradFill rotWithShape="1">
            <a:gsLst>
              <a:gs pos="0">
                <a:schemeClr val="accent1">
                  <a:alpha val="70000"/>
                </a:schemeClr>
              </a:gs>
              <a:gs pos="100000">
                <a:schemeClr val="accent1">
                  <a:gamma/>
                  <a:shade val="46275"/>
                  <a:invGamma/>
                </a:schemeClr>
              </a:gs>
            </a:gsLst>
            <a:lin ang="5400000" scaled="1"/>
          </a:gradFill>
          <a:ln w="12700" cap="sq">
            <a:noFill/>
            <a:miter lim="800000"/>
            <a:headEnd type="none" w="sm" len="sm"/>
            <a:tailEnd type="none" w="sm" len="sm"/>
          </a:ln>
        </p:spPr>
        <p:txBody>
          <a:bodyPr wrap="none" anchor="ctr"/>
          <a:lstStyle/>
          <a:p>
            <a:pPr marL="1398588" lvl="1" indent="-609600" algn="ctr" eaLnBrk="0" hangingPunct="0">
              <a:defRPr/>
            </a:pPr>
            <a:endParaRPr lang="es-ES" sz="1600" dirty="0">
              <a:solidFill>
                <a:schemeClr val="tx1"/>
              </a:solidFill>
              <a:latin typeface="Times New Roman" pitchFamily="18" charset="0"/>
            </a:endParaRPr>
          </a:p>
        </p:txBody>
      </p:sp>
      <p:sp>
        <p:nvSpPr>
          <p:cNvPr id="109571" name="2 Marcador de número de diapositiva"/>
          <p:cNvSpPr txBox="1">
            <a:spLocks noGrp="1"/>
          </p:cNvSpPr>
          <p:nvPr/>
        </p:nvSpPr>
        <p:spPr bwMode="auto">
          <a:xfrm>
            <a:off x="0" y="333375"/>
            <a:ext cx="937287" cy="476250"/>
          </a:xfrm>
          <a:prstGeom prst="rect">
            <a:avLst/>
          </a:prstGeom>
          <a:noFill/>
          <a:ln w="9525">
            <a:noFill/>
            <a:miter lim="800000"/>
            <a:headEnd/>
            <a:tailEnd/>
          </a:ln>
        </p:spPr>
        <p:txBody>
          <a:bodyPr/>
          <a:lstStyle/>
          <a:p>
            <a:pPr algn="ctr"/>
            <a:fld id="{EB45CEBA-C052-4117-BCC2-CC4EA07D6E9C}" type="slidenum">
              <a:rPr lang="es-ES" sz="2800">
                <a:solidFill>
                  <a:schemeClr val="tx1"/>
                </a:solidFill>
                <a:latin typeface="Arial Rounded MT Bold" pitchFamily="34" charset="0"/>
              </a:rPr>
              <a:pPr algn="ctr"/>
              <a:t>36</a:t>
            </a:fld>
            <a:endParaRPr lang="es-ES" sz="2800">
              <a:solidFill>
                <a:schemeClr val="tx1"/>
              </a:solidFill>
              <a:latin typeface="Arial Rounded MT Bold" pitchFamily="34" charset="0"/>
            </a:endParaRPr>
          </a:p>
        </p:txBody>
      </p:sp>
      <p:sp>
        <p:nvSpPr>
          <p:cNvPr id="109572" name="Rectangle 2"/>
          <p:cNvSpPr>
            <a:spLocks noChangeArrowheads="1"/>
          </p:cNvSpPr>
          <p:nvPr/>
        </p:nvSpPr>
        <p:spPr bwMode="auto">
          <a:xfrm>
            <a:off x="937287" y="152401"/>
            <a:ext cx="8968713" cy="830997"/>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sz="2400" b="1" dirty="0">
                <a:solidFill>
                  <a:schemeClr val="tx1"/>
                </a:solidFill>
                <a:latin typeface="AENOR Fontana ND"/>
              </a:rPr>
              <a:t>3. </a:t>
            </a:r>
            <a:r>
              <a:rPr kumimoji="1" lang="es-ES" sz="2400" b="1" dirty="0">
                <a:solidFill>
                  <a:schemeClr val="bg1"/>
                </a:solidFill>
                <a:latin typeface="AENOR Fontana ND"/>
              </a:rPr>
              <a:t>PATENT </a:t>
            </a:r>
            <a:r>
              <a:rPr kumimoji="1" lang="es-ES" sz="2400" b="1" dirty="0" smtClean="0">
                <a:solidFill>
                  <a:schemeClr val="bg1"/>
                </a:solidFill>
                <a:latin typeface="AENOR Fontana ND"/>
              </a:rPr>
              <a:t>BOX: </a:t>
            </a:r>
            <a:r>
              <a:rPr kumimoji="1" lang="es-ES" sz="1600" b="1" dirty="0" smtClean="0">
                <a:solidFill>
                  <a:schemeClr val="bg1"/>
                </a:solidFill>
                <a:latin typeface="AENOR Fontana ND"/>
              </a:rPr>
              <a:t>      </a:t>
            </a:r>
            <a:r>
              <a:rPr kumimoji="1" lang="es-ES" sz="1600" b="1" dirty="0">
                <a:solidFill>
                  <a:schemeClr val="bg1"/>
                </a:solidFill>
                <a:latin typeface="AENOR Fontana ND"/>
              </a:rPr>
              <a:t>Contexto </a:t>
            </a:r>
            <a:r>
              <a:rPr kumimoji="1" lang="es-ES_tradnl" sz="1600" dirty="0">
                <a:solidFill>
                  <a:schemeClr val="bg1"/>
                </a:solidFill>
                <a:latin typeface="AENOR Fontana ND"/>
              </a:rPr>
              <a:t> </a:t>
            </a:r>
          </a:p>
          <a:p>
            <a:pPr>
              <a:spcBef>
                <a:spcPct val="20000"/>
              </a:spcBef>
              <a:buClr>
                <a:schemeClr val="folHlink"/>
              </a:buClr>
              <a:buSzPct val="60000"/>
              <a:buFont typeface="Wingdings" pitchFamily="2" charset="2"/>
              <a:buNone/>
            </a:pPr>
            <a:r>
              <a:rPr kumimoji="1" lang="es-ES_tradnl" sz="2000" dirty="0">
                <a:solidFill>
                  <a:srgbClr val="000000"/>
                </a:solidFill>
                <a:latin typeface="AENOR Fontana ND Demibold"/>
              </a:rPr>
              <a:t>    </a:t>
            </a:r>
            <a:endParaRPr kumimoji="1" lang="es-ES" sz="2000" u="sng" dirty="0">
              <a:solidFill>
                <a:srgbClr val="000000"/>
              </a:solidFill>
              <a:latin typeface="AENOR Fontana ND Demibold"/>
            </a:endParaRPr>
          </a:p>
        </p:txBody>
      </p:sp>
      <p:sp>
        <p:nvSpPr>
          <p:cNvPr id="109573" name="Rectangle 2"/>
          <p:cNvSpPr>
            <a:spLocks noChangeArrowheads="1"/>
          </p:cNvSpPr>
          <p:nvPr/>
        </p:nvSpPr>
        <p:spPr bwMode="auto">
          <a:xfrm>
            <a:off x="154781" y="1116014"/>
            <a:ext cx="9596438" cy="5262979"/>
          </a:xfrm>
          <a:prstGeom prst="rect">
            <a:avLst/>
          </a:prstGeom>
          <a:noFill/>
          <a:ln w="12700" cap="sq">
            <a:noFill/>
            <a:miter lim="800000"/>
            <a:headEnd type="none" w="sm" len="sm"/>
            <a:tailEnd type="none" w="sm" len="sm"/>
          </a:ln>
        </p:spPr>
        <p:txBody>
          <a:bodyPr>
            <a:spAutoFit/>
          </a:bodyPr>
          <a:lstStyle/>
          <a:p>
            <a:pPr algn="ctr">
              <a:buClr>
                <a:schemeClr val="bg2"/>
              </a:buClr>
              <a:buSzPct val="75000"/>
              <a:buFont typeface="Wingdings" pitchFamily="2" charset="2"/>
              <a:buNone/>
            </a:pPr>
            <a:r>
              <a:rPr kumimoji="1" lang="es-ES_tradnl" sz="2000" b="1" i="1" u="sng">
                <a:solidFill>
                  <a:srgbClr val="FFFF00"/>
                </a:solidFill>
                <a:latin typeface="AENOR Fontana ND Demibold"/>
              </a:rPr>
              <a:t>Por qué artículo 23 del RDL 4/2004 (TRLIS)?</a:t>
            </a:r>
          </a:p>
          <a:p>
            <a:pPr algn="just">
              <a:buClr>
                <a:schemeClr val="bg2"/>
              </a:buClr>
              <a:buSzPct val="75000"/>
              <a:buFont typeface="Wingdings" pitchFamily="2" charset="2"/>
              <a:buNone/>
            </a:pPr>
            <a:endParaRPr kumimoji="1" lang="es-ES" sz="2000">
              <a:solidFill>
                <a:schemeClr val="tx1"/>
              </a:solidFill>
              <a:latin typeface="AENOR Fontana ND Demibold"/>
            </a:endParaRPr>
          </a:p>
          <a:p>
            <a:pPr algn="just">
              <a:buClr>
                <a:schemeClr val="bg2"/>
              </a:buClr>
              <a:buSzPct val="75000"/>
              <a:buFont typeface="Wingdings" pitchFamily="2" charset="2"/>
              <a:buNone/>
            </a:pPr>
            <a:endParaRPr kumimoji="1" lang="es-ES" sz="2000">
              <a:solidFill>
                <a:schemeClr val="tx1"/>
              </a:solidFill>
              <a:latin typeface="AENOR Fontana ND Demibold"/>
            </a:endParaRPr>
          </a:p>
          <a:p>
            <a:pPr algn="just">
              <a:buClr>
                <a:schemeClr val="bg2"/>
              </a:buClr>
              <a:buSzPct val="75000"/>
              <a:buFont typeface="Arial" pitchFamily="34" charset="0"/>
              <a:buChar char="•"/>
            </a:pPr>
            <a:r>
              <a:rPr kumimoji="1" lang="es-ES" sz="2000" b="1" u="sng">
                <a:solidFill>
                  <a:schemeClr val="tx1"/>
                </a:solidFill>
                <a:latin typeface="AENOR Fontana ND Demibold"/>
              </a:rPr>
              <a:t>Disminución ayudas públicas</a:t>
            </a:r>
          </a:p>
          <a:p>
            <a:pPr algn="just">
              <a:buClr>
                <a:schemeClr val="bg2"/>
              </a:buClr>
              <a:buSzPct val="75000"/>
              <a:buFont typeface="Arial" pitchFamily="34" charset="0"/>
              <a:buChar char="•"/>
            </a:pPr>
            <a:endParaRPr kumimoji="1" lang="es-ES" sz="2000" b="1" u="sng">
              <a:solidFill>
                <a:schemeClr val="tx1"/>
              </a:solidFill>
              <a:latin typeface="AENOR Fontana ND Demibold"/>
            </a:endParaRPr>
          </a:p>
          <a:p>
            <a:pPr algn="just">
              <a:buClr>
                <a:schemeClr val="bg2"/>
              </a:buClr>
              <a:buSzPct val="75000"/>
              <a:buFont typeface="Arial" pitchFamily="34" charset="0"/>
              <a:buChar char="•"/>
            </a:pPr>
            <a:r>
              <a:rPr kumimoji="1" lang="es-ES" sz="2000" b="1">
                <a:solidFill>
                  <a:schemeClr val="tx1"/>
                </a:solidFill>
                <a:latin typeface="AENOR Fontana ND Demibold"/>
              </a:rPr>
              <a:t>- paulatina desaparición subvenciones </a:t>
            </a:r>
          </a:p>
          <a:p>
            <a:pPr algn="just">
              <a:buClr>
                <a:schemeClr val="bg2"/>
              </a:buClr>
              <a:buSzPct val="75000"/>
              <a:buFont typeface="Arial" pitchFamily="34" charset="0"/>
              <a:buChar char="•"/>
            </a:pPr>
            <a:endParaRPr kumimoji="1" lang="es-ES" sz="2000" b="1">
              <a:solidFill>
                <a:schemeClr val="tx1"/>
              </a:solidFill>
              <a:latin typeface="AENOR Fontana ND Demibold"/>
            </a:endParaRPr>
          </a:p>
          <a:p>
            <a:pPr algn="just">
              <a:buClr>
                <a:schemeClr val="bg2"/>
              </a:buClr>
              <a:buSzPct val="75000"/>
              <a:buFont typeface="Arial" pitchFamily="34" charset="0"/>
              <a:buChar char="•"/>
            </a:pPr>
            <a:r>
              <a:rPr kumimoji="1" lang="es-ES" sz="2000" b="1">
                <a:solidFill>
                  <a:schemeClr val="tx1"/>
                </a:solidFill>
                <a:latin typeface="AENOR Fontana ND Demibold"/>
              </a:rPr>
              <a:t>- préstamos,  en condiciones cada vez menos ventajosas</a:t>
            </a:r>
          </a:p>
          <a:p>
            <a:pPr algn="just">
              <a:buClr>
                <a:schemeClr val="bg2"/>
              </a:buClr>
              <a:buSzPct val="75000"/>
              <a:buFont typeface="Arial" pitchFamily="34" charset="0"/>
              <a:buChar char="•"/>
            </a:pPr>
            <a:endParaRPr kumimoji="1" lang="es-ES" sz="2000" b="1">
              <a:solidFill>
                <a:schemeClr val="tx1"/>
              </a:solidFill>
              <a:latin typeface="AENOR Fontana ND Demibold"/>
            </a:endParaRPr>
          </a:p>
          <a:p>
            <a:pPr algn="just">
              <a:buClr>
                <a:schemeClr val="bg2"/>
              </a:buClr>
              <a:buSzPct val="75000"/>
              <a:buFont typeface="Arial" pitchFamily="34" charset="0"/>
              <a:buChar char="•"/>
            </a:pPr>
            <a:r>
              <a:rPr kumimoji="1" lang="es-ES" sz="2000" b="1">
                <a:solidFill>
                  <a:schemeClr val="tx1"/>
                </a:solidFill>
                <a:latin typeface="AENOR Fontana ND Demibold"/>
              </a:rPr>
              <a:t>- Pendiente recuperación bonificaciones en la cotización a la Seguridad Social por personal investigador en exclusiva a I+D+i (PGE 2013)</a:t>
            </a:r>
          </a:p>
          <a:p>
            <a:pPr algn="just">
              <a:buClr>
                <a:schemeClr val="bg2"/>
              </a:buClr>
              <a:buSzPct val="75000"/>
              <a:buFont typeface="Arial" pitchFamily="34" charset="0"/>
              <a:buChar char="•"/>
            </a:pPr>
            <a:endParaRPr kumimoji="1" lang="es-ES" sz="2000" b="1">
              <a:solidFill>
                <a:schemeClr val="tx1"/>
              </a:solidFill>
              <a:latin typeface="AENOR Fontana ND Demibold"/>
            </a:endParaRPr>
          </a:p>
          <a:p>
            <a:pPr algn="just">
              <a:buClr>
                <a:schemeClr val="bg2"/>
              </a:buClr>
              <a:buSzPct val="75000"/>
              <a:buFont typeface="Arial" pitchFamily="34" charset="0"/>
              <a:buChar char="•"/>
            </a:pPr>
            <a:endParaRPr kumimoji="1" lang="es-ES" sz="2000" b="1">
              <a:solidFill>
                <a:schemeClr val="tx1"/>
              </a:solidFill>
              <a:latin typeface="AENOR Fontana ND Demibold"/>
            </a:endParaRPr>
          </a:p>
          <a:p>
            <a:pPr algn="just">
              <a:buClr>
                <a:schemeClr val="bg2"/>
              </a:buClr>
              <a:buSzPct val="75000"/>
              <a:buFont typeface="Arial" pitchFamily="34" charset="0"/>
              <a:buChar char="•"/>
            </a:pPr>
            <a:r>
              <a:rPr kumimoji="1" lang="es-ES" sz="2000" b="1" u="sng">
                <a:solidFill>
                  <a:schemeClr val="tx1"/>
                </a:solidFill>
                <a:latin typeface="AENOR Fontana ND Demibold"/>
              </a:rPr>
              <a:t>Incentivos públicos a la I+D+i? </a:t>
            </a:r>
            <a:r>
              <a:rPr kumimoji="1" lang="es-ES" sz="2000" b="1">
                <a:solidFill>
                  <a:schemeClr val="tx1"/>
                </a:solidFill>
                <a:latin typeface="AENOR Fontana ND Demibold"/>
              </a:rPr>
              <a:t>=&gt; Deducciones fiscales + art. 23 TRLIS + Compra Pública Innovadora</a:t>
            </a:r>
          </a:p>
          <a:p>
            <a:pPr algn="just">
              <a:buClr>
                <a:schemeClr val="bg2"/>
              </a:buClr>
              <a:buSzPct val="75000"/>
              <a:buFont typeface="Arial" pitchFamily="34" charset="0"/>
              <a:buChar char="•"/>
            </a:pPr>
            <a:endParaRPr kumimoji="1" lang="es-ES" sz="2000" b="1">
              <a:solidFill>
                <a:schemeClr val="tx1"/>
              </a:solidFill>
              <a:latin typeface="AENOR Fontana ND Demibold"/>
            </a:endParaRPr>
          </a:p>
          <a:p>
            <a:pPr algn="just">
              <a:buClr>
                <a:schemeClr val="bg2"/>
              </a:buClr>
              <a:buSzPct val="75000"/>
              <a:buFontTx/>
              <a:buChar char="-"/>
            </a:pPr>
            <a:endParaRPr kumimoji="1" lang="es-ES" sz="1600">
              <a:solidFill>
                <a:schemeClr val="tx1"/>
              </a:solidFill>
              <a:latin typeface="AENOR Fontana ND Demibold"/>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ChangeArrowheads="1"/>
          </p:cNvSpPr>
          <p:nvPr/>
        </p:nvSpPr>
        <p:spPr bwMode="auto">
          <a:xfrm>
            <a:off x="741231" y="1520825"/>
            <a:ext cx="8463094" cy="4610100"/>
          </a:xfrm>
          <a:prstGeom prst="rect">
            <a:avLst/>
          </a:prstGeom>
          <a:gradFill rotWithShape="1">
            <a:gsLst>
              <a:gs pos="0">
                <a:schemeClr val="accent1">
                  <a:alpha val="70000"/>
                </a:schemeClr>
              </a:gs>
              <a:gs pos="100000">
                <a:schemeClr val="accent1">
                  <a:gamma/>
                  <a:shade val="46275"/>
                  <a:invGamma/>
                </a:schemeClr>
              </a:gs>
            </a:gsLst>
            <a:lin ang="5400000" scaled="1"/>
          </a:gradFill>
          <a:ln w="12700" cap="sq">
            <a:noFill/>
            <a:miter lim="800000"/>
            <a:headEnd type="none" w="sm" len="sm"/>
            <a:tailEnd type="none" w="sm" len="sm"/>
          </a:ln>
        </p:spPr>
        <p:txBody>
          <a:bodyPr wrap="none" anchor="ctr"/>
          <a:lstStyle/>
          <a:p>
            <a:pPr marL="1398588" lvl="1" indent="-609600" algn="ctr" eaLnBrk="0" hangingPunct="0">
              <a:defRPr/>
            </a:pPr>
            <a:endParaRPr lang="es-ES" sz="1600">
              <a:solidFill>
                <a:schemeClr val="tx1"/>
              </a:solidFill>
              <a:latin typeface="Times New Roman" pitchFamily="18" charset="0"/>
            </a:endParaRPr>
          </a:p>
        </p:txBody>
      </p:sp>
      <p:sp>
        <p:nvSpPr>
          <p:cNvPr id="110595" name="2 Marcador de número de diapositiva"/>
          <p:cNvSpPr txBox="1">
            <a:spLocks noGrp="1"/>
          </p:cNvSpPr>
          <p:nvPr/>
        </p:nvSpPr>
        <p:spPr bwMode="auto">
          <a:xfrm>
            <a:off x="194338" y="333375"/>
            <a:ext cx="937286" cy="476250"/>
          </a:xfrm>
          <a:prstGeom prst="rect">
            <a:avLst/>
          </a:prstGeom>
          <a:noFill/>
          <a:ln w="9525">
            <a:noFill/>
            <a:miter lim="800000"/>
            <a:headEnd/>
            <a:tailEnd/>
          </a:ln>
        </p:spPr>
        <p:txBody>
          <a:bodyPr/>
          <a:lstStyle/>
          <a:p>
            <a:pPr algn="ctr"/>
            <a:fld id="{C96412D9-EA01-4705-B59A-092EA21AFC87}" type="slidenum">
              <a:rPr lang="es-ES" sz="2800">
                <a:solidFill>
                  <a:schemeClr val="bg1"/>
                </a:solidFill>
                <a:latin typeface="Arial Rounded MT Bold" pitchFamily="34" charset="0"/>
              </a:rPr>
              <a:pPr algn="ctr"/>
              <a:t>37</a:t>
            </a:fld>
            <a:endParaRPr lang="es-ES" sz="2800">
              <a:solidFill>
                <a:schemeClr val="bg1"/>
              </a:solidFill>
              <a:latin typeface="Arial Rounded MT Bold" pitchFamily="34" charset="0"/>
            </a:endParaRPr>
          </a:p>
        </p:txBody>
      </p:sp>
      <p:sp>
        <p:nvSpPr>
          <p:cNvPr id="110596" name="Rectangle 2"/>
          <p:cNvSpPr>
            <a:spLocks noChangeArrowheads="1"/>
          </p:cNvSpPr>
          <p:nvPr/>
        </p:nvSpPr>
        <p:spPr bwMode="auto">
          <a:xfrm>
            <a:off x="1286404" y="188640"/>
            <a:ext cx="8112258" cy="830263"/>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sz="2400" b="1" dirty="0" smtClean="0">
                <a:solidFill>
                  <a:schemeClr val="bg1"/>
                </a:solidFill>
                <a:latin typeface="AENOR Fontana ND"/>
              </a:rPr>
              <a:t>FINANCIACIÓN </a:t>
            </a:r>
            <a:r>
              <a:rPr kumimoji="1" lang="es-ES" sz="2400" b="1" dirty="0">
                <a:solidFill>
                  <a:schemeClr val="bg1"/>
                </a:solidFill>
                <a:latin typeface="AENOR Fontana ND"/>
              </a:rPr>
              <a:t>PÚBLICA INTEGRAL </a:t>
            </a:r>
            <a:r>
              <a:rPr kumimoji="1" lang="es-ES_tradnl" sz="2400" dirty="0">
                <a:solidFill>
                  <a:schemeClr val="bg1"/>
                </a:solidFill>
                <a:latin typeface="AENOR Fontana ND"/>
              </a:rPr>
              <a:t> </a:t>
            </a:r>
          </a:p>
          <a:p>
            <a:pPr>
              <a:spcBef>
                <a:spcPct val="20000"/>
              </a:spcBef>
              <a:buClr>
                <a:schemeClr val="folHlink"/>
              </a:buClr>
              <a:buSzPct val="60000"/>
              <a:buFont typeface="Wingdings" pitchFamily="2" charset="2"/>
              <a:buNone/>
            </a:pPr>
            <a:r>
              <a:rPr kumimoji="1" lang="es-ES_tradnl" sz="2000" dirty="0">
                <a:solidFill>
                  <a:srgbClr val="000000"/>
                </a:solidFill>
                <a:latin typeface="AENOR Fontana ND Demibold"/>
              </a:rPr>
              <a:t>    </a:t>
            </a:r>
            <a:endParaRPr kumimoji="1" lang="es-ES" sz="2000" u="sng" dirty="0">
              <a:solidFill>
                <a:srgbClr val="000000"/>
              </a:solidFill>
              <a:latin typeface="AENOR Fontana ND Demibold"/>
            </a:endParaRPr>
          </a:p>
        </p:txBody>
      </p:sp>
      <p:sp>
        <p:nvSpPr>
          <p:cNvPr id="110597" name="Rectangle 2"/>
          <p:cNvSpPr>
            <a:spLocks noChangeArrowheads="1"/>
          </p:cNvSpPr>
          <p:nvPr/>
        </p:nvSpPr>
        <p:spPr bwMode="auto">
          <a:xfrm>
            <a:off x="935567" y="1520826"/>
            <a:ext cx="8273918" cy="1108075"/>
          </a:xfrm>
          <a:prstGeom prst="rect">
            <a:avLst/>
          </a:prstGeom>
          <a:noFill/>
          <a:ln w="12700" cap="sq">
            <a:noFill/>
            <a:miter lim="800000"/>
            <a:headEnd type="none" w="sm" len="sm"/>
            <a:tailEnd type="none" w="sm" len="sm"/>
          </a:ln>
        </p:spPr>
        <p:txBody>
          <a:bodyPr>
            <a:spAutoFit/>
          </a:bodyPr>
          <a:lstStyle/>
          <a:p>
            <a:pPr algn="just">
              <a:buClr>
                <a:schemeClr val="bg2"/>
              </a:buClr>
              <a:buSzPct val="75000"/>
              <a:buFont typeface="Wingdings" pitchFamily="2" charset="2"/>
              <a:buNone/>
            </a:pPr>
            <a:r>
              <a:rPr kumimoji="1" lang="es-ES_tradnl" sz="2000">
                <a:solidFill>
                  <a:srgbClr val="000000"/>
                </a:solidFill>
                <a:latin typeface="AENOR Fontana ND Demibold"/>
              </a:rPr>
              <a:t> </a:t>
            </a:r>
            <a:endParaRPr lang="es-ES">
              <a:solidFill>
                <a:srgbClr val="FFFF00"/>
              </a:solidFill>
            </a:endParaRPr>
          </a:p>
          <a:p>
            <a:r>
              <a:rPr lang="es-ES">
                <a:solidFill>
                  <a:srgbClr val="C00000"/>
                </a:solidFill>
              </a:rPr>
              <a:t> </a:t>
            </a:r>
            <a:r>
              <a:rPr lang="es-ES">
                <a:solidFill>
                  <a:srgbClr val="FFFF00"/>
                </a:solidFill>
              </a:rPr>
              <a:t> </a:t>
            </a:r>
          </a:p>
          <a:p>
            <a:pPr>
              <a:buFontTx/>
              <a:buChar char="-"/>
            </a:pPr>
            <a:endParaRPr lang="es-ES" sz="1400"/>
          </a:p>
          <a:p>
            <a:pPr algn="just">
              <a:buClr>
                <a:schemeClr val="bg2"/>
              </a:buClr>
              <a:buSzPct val="75000"/>
              <a:buFont typeface="Wingdings" pitchFamily="2" charset="2"/>
              <a:buNone/>
            </a:pPr>
            <a:endParaRPr kumimoji="1" lang="es-ES" sz="1400" b="1">
              <a:solidFill>
                <a:srgbClr val="FFC000"/>
              </a:solidFill>
            </a:endParaRPr>
          </a:p>
        </p:txBody>
      </p:sp>
      <p:pic>
        <p:nvPicPr>
          <p:cNvPr id="110598" name="Picture 6"/>
          <p:cNvPicPr>
            <a:picLocks noChangeAspect="1" noChangeArrowheads="1"/>
          </p:cNvPicPr>
          <p:nvPr/>
        </p:nvPicPr>
        <p:blipFill>
          <a:blip r:embed="rId3" cstate="print"/>
          <a:srcRect b="37093"/>
          <a:stretch>
            <a:fillRect/>
          </a:stretch>
        </p:blipFill>
        <p:spPr bwMode="auto">
          <a:xfrm>
            <a:off x="2053431" y="1584325"/>
            <a:ext cx="6156854" cy="2089150"/>
          </a:xfrm>
          <a:prstGeom prst="rect">
            <a:avLst/>
          </a:prstGeom>
          <a:noFill/>
          <a:ln w="9525">
            <a:noFill/>
            <a:miter lim="800000"/>
            <a:headEnd/>
            <a:tailEnd/>
          </a:ln>
        </p:spPr>
      </p:pic>
      <p:pic>
        <p:nvPicPr>
          <p:cNvPr id="110599" name="Picture 7"/>
          <p:cNvPicPr>
            <a:picLocks noChangeAspect="1" noChangeArrowheads="1"/>
          </p:cNvPicPr>
          <p:nvPr/>
        </p:nvPicPr>
        <p:blipFill>
          <a:blip r:embed="rId4" cstate="print"/>
          <a:srcRect/>
          <a:stretch>
            <a:fillRect/>
          </a:stretch>
        </p:blipFill>
        <p:spPr bwMode="auto">
          <a:xfrm>
            <a:off x="2068911" y="3738564"/>
            <a:ext cx="6139656" cy="2346325"/>
          </a:xfrm>
          <a:prstGeom prst="rect">
            <a:avLst/>
          </a:prstGeom>
          <a:noFill/>
          <a:ln w="9525">
            <a:noFill/>
            <a:miter lim="800000"/>
            <a:headEnd/>
            <a:tailEnd/>
          </a:ln>
        </p:spPr>
      </p:pic>
      <p:pic>
        <p:nvPicPr>
          <p:cNvPr id="110600" name="Picture 8"/>
          <p:cNvPicPr>
            <a:picLocks noChangeAspect="1" noChangeArrowheads="1"/>
          </p:cNvPicPr>
          <p:nvPr/>
        </p:nvPicPr>
        <p:blipFill>
          <a:blip r:embed="rId5" cstate="print"/>
          <a:srcRect r="-197887"/>
          <a:stretch>
            <a:fillRect/>
          </a:stretch>
        </p:blipFill>
        <p:spPr bwMode="auto">
          <a:xfrm>
            <a:off x="2068910" y="3482975"/>
            <a:ext cx="4873890" cy="174625"/>
          </a:xfrm>
          <a:prstGeom prst="rect">
            <a:avLst/>
          </a:prstGeom>
          <a:solidFill>
            <a:schemeClr val="bg1"/>
          </a:solid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ChangeArrowheads="1"/>
          </p:cNvSpPr>
          <p:nvPr/>
        </p:nvSpPr>
        <p:spPr bwMode="auto">
          <a:xfrm>
            <a:off x="154781" y="1162050"/>
            <a:ext cx="9596438" cy="5143500"/>
          </a:xfrm>
          <a:prstGeom prst="rect">
            <a:avLst/>
          </a:prstGeom>
          <a:gradFill rotWithShape="1">
            <a:gsLst>
              <a:gs pos="0">
                <a:schemeClr val="accent1">
                  <a:alpha val="70000"/>
                </a:schemeClr>
              </a:gs>
              <a:gs pos="100000">
                <a:schemeClr val="accent1">
                  <a:gamma/>
                  <a:shade val="46275"/>
                  <a:invGamma/>
                </a:schemeClr>
              </a:gs>
            </a:gsLst>
            <a:lin ang="5400000" scaled="1"/>
          </a:gradFill>
          <a:ln w="12700" cap="sq">
            <a:noFill/>
            <a:miter lim="800000"/>
            <a:headEnd type="none" w="sm" len="sm"/>
            <a:tailEnd type="none" w="sm" len="sm"/>
          </a:ln>
        </p:spPr>
        <p:txBody>
          <a:bodyPr wrap="none" anchor="ctr"/>
          <a:lstStyle/>
          <a:p>
            <a:pPr marL="1398588" lvl="1" indent="-609600" algn="ctr" eaLnBrk="0" hangingPunct="0">
              <a:defRPr/>
            </a:pPr>
            <a:endParaRPr lang="es-ES" sz="1600">
              <a:solidFill>
                <a:schemeClr val="tx1"/>
              </a:solidFill>
              <a:latin typeface="Times New Roman" pitchFamily="18" charset="0"/>
            </a:endParaRPr>
          </a:p>
        </p:txBody>
      </p:sp>
      <p:sp>
        <p:nvSpPr>
          <p:cNvPr id="111619" name="2 Marcador de número de diapositiva"/>
          <p:cNvSpPr txBox="1">
            <a:spLocks noGrp="1"/>
          </p:cNvSpPr>
          <p:nvPr/>
        </p:nvSpPr>
        <p:spPr bwMode="auto">
          <a:xfrm>
            <a:off x="0" y="333375"/>
            <a:ext cx="937287" cy="476250"/>
          </a:xfrm>
          <a:prstGeom prst="rect">
            <a:avLst/>
          </a:prstGeom>
          <a:noFill/>
          <a:ln w="9525">
            <a:noFill/>
            <a:miter lim="800000"/>
            <a:headEnd/>
            <a:tailEnd/>
          </a:ln>
        </p:spPr>
        <p:txBody>
          <a:bodyPr/>
          <a:lstStyle/>
          <a:p>
            <a:pPr algn="ctr"/>
            <a:fld id="{8097C34D-1085-4F1B-AFC8-E800645BD482}" type="slidenum">
              <a:rPr lang="es-ES" sz="2800">
                <a:solidFill>
                  <a:schemeClr val="tx1"/>
                </a:solidFill>
                <a:latin typeface="Arial Rounded MT Bold" pitchFamily="34" charset="0"/>
              </a:rPr>
              <a:pPr algn="ctr"/>
              <a:t>38</a:t>
            </a:fld>
            <a:endParaRPr lang="es-ES" sz="2800">
              <a:solidFill>
                <a:schemeClr val="tx1"/>
              </a:solidFill>
              <a:latin typeface="Arial Rounded MT Bold" pitchFamily="34" charset="0"/>
            </a:endParaRPr>
          </a:p>
        </p:txBody>
      </p:sp>
      <p:sp>
        <p:nvSpPr>
          <p:cNvPr id="111620" name="Rectangle 2"/>
          <p:cNvSpPr>
            <a:spLocks noChangeArrowheads="1"/>
          </p:cNvSpPr>
          <p:nvPr/>
        </p:nvSpPr>
        <p:spPr bwMode="auto">
          <a:xfrm>
            <a:off x="937287" y="44624"/>
            <a:ext cx="8968713" cy="1077218"/>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sz="2400" b="1" dirty="0" smtClean="0">
                <a:solidFill>
                  <a:schemeClr val="tx1"/>
                </a:solidFill>
                <a:latin typeface="AENOR Fontana ND"/>
              </a:rPr>
              <a:t> </a:t>
            </a:r>
            <a:r>
              <a:rPr kumimoji="1" lang="es-ES" sz="2400" b="1" dirty="0">
                <a:solidFill>
                  <a:schemeClr val="bg1"/>
                </a:solidFill>
                <a:latin typeface="AENOR Fontana ND"/>
              </a:rPr>
              <a:t>PATENT </a:t>
            </a:r>
            <a:r>
              <a:rPr kumimoji="1" lang="es-ES" sz="2400" b="1" dirty="0" smtClean="0">
                <a:solidFill>
                  <a:schemeClr val="bg1"/>
                </a:solidFill>
                <a:latin typeface="AENOR Fontana ND"/>
              </a:rPr>
              <a:t>BOX: </a:t>
            </a:r>
            <a:r>
              <a:rPr kumimoji="1" lang="es-ES" sz="1600" b="1" dirty="0" smtClean="0">
                <a:solidFill>
                  <a:schemeClr val="bg1"/>
                </a:solidFill>
                <a:latin typeface="AENOR Fontana ND"/>
              </a:rPr>
              <a:t>Reducción </a:t>
            </a:r>
            <a:r>
              <a:rPr kumimoji="1" lang="es-ES" sz="1600" b="1" dirty="0">
                <a:solidFill>
                  <a:schemeClr val="bg1"/>
                </a:solidFill>
                <a:latin typeface="AENOR Fontana ND"/>
              </a:rPr>
              <a:t>de ingresos por la cesión de determinados activos intangibles </a:t>
            </a:r>
            <a:r>
              <a:rPr kumimoji="1" lang="es-ES_tradnl" sz="1600" dirty="0">
                <a:solidFill>
                  <a:schemeClr val="bg1"/>
                </a:solidFill>
                <a:latin typeface="AENOR Fontana ND"/>
              </a:rPr>
              <a:t> </a:t>
            </a:r>
          </a:p>
          <a:p>
            <a:pPr>
              <a:spcBef>
                <a:spcPct val="20000"/>
              </a:spcBef>
              <a:buClr>
                <a:schemeClr val="folHlink"/>
              </a:buClr>
              <a:buSzPct val="60000"/>
              <a:buFont typeface="Wingdings" pitchFamily="2" charset="2"/>
              <a:buNone/>
            </a:pPr>
            <a:r>
              <a:rPr kumimoji="1" lang="es-ES_tradnl" sz="2000" dirty="0">
                <a:solidFill>
                  <a:srgbClr val="000000"/>
                </a:solidFill>
                <a:latin typeface="AENOR Fontana ND Demibold"/>
              </a:rPr>
              <a:t>    </a:t>
            </a:r>
            <a:endParaRPr kumimoji="1" lang="es-ES" sz="2000" u="sng" dirty="0">
              <a:solidFill>
                <a:srgbClr val="000000"/>
              </a:solidFill>
              <a:latin typeface="AENOR Fontana ND Demibold"/>
            </a:endParaRPr>
          </a:p>
        </p:txBody>
      </p:sp>
      <p:sp>
        <p:nvSpPr>
          <p:cNvPr id="111621" name="Rectangle 2"/>
          <p:cNvSpPr>
            <a:spLocks noChangeArrowheads="1"/>
          </p:cNvSpPr>
          <p:nvPr/>
        </p:nvSpPr>
        <p:spPr bwMode="auto">
          <a:xfrm>
            <a:off x="154781" y="1116014"/>
            <a:ext cx="9596438" cy="5386387"/>
          </a:xfrm>
          <a:prstGeom prst="rect">
            <a:avLst/>
          </a:prstGeom>
          <a:noFill/>
          <a:ln w="12700" cap="sq">
            <a:noFill/>
            <a:miter lim="800000"/>
            <a:headEnd type="none" w="sm" len="sm"/>
            <a:tailEnd type="none" w="sm" len="sm"/>
          </a:ln>
        </p:spPr>
        <p:txBody>
          <a:bodyPr>
            <a:spAutoFit/>
          </a:bodyPr>
          <a:lstStyle/>
          <a:p>
            <a:pPr algn="ctr">
              <a:buClr>
                <a:schemeClr val="bg2"/>
              </a:buClr>
              <a:buSzPct val="75000"/>
              <a:buFont typeface="Wingdings" pitchFamily="2" charset="2"/>
              <a:buNone/>
            </a:pPr>
            <a:r>
              <a:rPr kumimoji="1" lang="es-ES_tradnl" sz="2000" b="1" i="1" u="sng" dirty="0">
                <a:solidFill>
                  <a:srgbClr val="FFFF00"/>
                </a:solidFill>
                <a:latin typeface="AENOR Fontana ND Demibold"/>
              </a:rPr>
              <a:t>Artículo 23 del RDL 4/2004 (TRLIS)</a:t>
            </a:r>
          </a:p>
          <a:p>
            <a:pPr algn="just">
              <a:buClr>
                <a:schemeClr val="bg2"/>
              </a:buClr>
              <a:buSzPct val="75000"/>
              <a:buFont typeface="Wingdings" pitchFamily="2" charset="2"/>
              <a:buNone/>
            </a:pPr>
            <a:endParaRPr kumimoji="1" lang="es-ES" sz="2000" dirty="0">
              <a:solidFill>
                <a:schemeClr val="tx1"/>
              </a:solidFill>
              <a:latin typeface="AENOR Fontana ND Demibold"/>
            </a:endParaRPr>
          </a:p>
          <a:p>
            <a:pPr algn="just">
              <a:buClr>
                <a:schemeClr val="bg2"/>
              </a:buClr>
              <a:buSzPct val="75000"/>
              <a:buFont typeface="Arial" pitchFamily="34" charset="0"/>
              <a:buChar char="•"/>
            </a:pPr>
            <a:r>
              <a:rPr kumimoji="1" lang="es-ES" sz="2000" b="1" u="sng" dirty="0">
                <a:solidFill>
                  <a:schemeClr val="tx1"/>
                </a:solidFill>
                <a:latin typeface="AENOR Fontana ND Demibold"/>
              </a:rPr>
              <a:t>Mecanismo relativamente nuevo y desconocido</a:t>
            </a:r>
            <a:r>
              <a:rPr kumimoji="1" lang="es-ES" sz="2000" b="1" dirty="0">
                <a:solidFill>
                  <a:schemeClr val="tx1"/>
                </a:solidFill>
                <a:latin typeface="AENOR Fontana ND Demibold"/>
              </a:rPr>
              <a:t> (introducido Ley 16/2007), pero muy prometedor:  </a:t>
            </a:r>
            <a:r>
              <a:rPr kumimoji="1" lang="es-ES" sz="2000" b="1" dirty="0">
                <a:solidFill>
                  <a:srgbClr val="5BFC0A"/>
                </a:solidFill>
                <a:latin typeface="AENOR Fontana ND Demibold"/>
              </a:rPr>
              <a:t>el concepto recogido de “intangible” es más amplio que el derivado de I+D+i…</a:t>
            </a:r>
          </a:p>
          <a:p>
            <a:pPr algn="just">
              <a:buClr>
                <a:schemeClr val="bg2"/>
              </a:buClr>
              <a:buSzPct val="75000"/>
            </a:pPr>
            <a:r>
              <a:rPr kumimoji="1" lang="es-ES" sz="1600" dirty="0">
                <a:solidFill>
                  <a:schemeClr val="bg1"/>
                </a:solidFill>
                <a:latin typeface="AENOR Fontana ND Demibold"/>
              </a:rPr>
              <a:t>.</a:t>
            </a:r>
          </a:p>
          <a:p>
            <a:pPr algn="just">
              <a:buClr>
                <a:schemeClr val="bg2"/>
              </a:buClr>
              <a:buSzPct val="75000"/>
              <a:buFont typeface="Wingdings" pitchFamily="2" charset="2"/>
              <a:buNone/>
            </a:pPr>
            <a:r>
              <a:rPr kumimoji="1" lang="es-ES" sz="2000" i="1" dirty="0">
                <a:solidFill>
                  <a:srgbClr val="FFCC99"/>
                </a:solidFill>
                <a:latin typeface="AENOR Fontana ND Demibold"/>
              </a:rPr>
              <a:t>QUÉ ES?</a:t>
            </a:r>
          </a:p>
          <a:p>
            <a:pPr algn="just">
              <a:buClr>
                <a:schemeClr val="bg2"/>
              </a:buClr>
              <a:buSzPct val="75000"/>
              <a:buFont typeface="Wingdings" pitchFamily="2" charset="2"/>
              <a:buNone/>
            </a:pPr>
            <a:endParaRPr kumimoji="1" lang="es-ES" sz="2000" dirty="0">
              <a:solidFill>
                <a:schemeClr val="tx1"/>
              </a:solidFill>
              <a:latin typeface="AENOR Fontana ND Demibold"/>
            </a:endParaRPr>
          </a:p>
          <a:p>
            <a:pPr algn="just">
              <a:buClr>
                <a:schemeClr val="bg2"/>
              </a:buClr>
              <a:buSzPct val="75000"/>
              <a:buFont typeface="Wingdings" pitchFamily="2" charset="2"/>
              <a:buNone/>
            </a:pPr>
            <a:r>
              <a:rPr kumimoji="1" lang="es-ES" sz="2000" b="1" u="sng" dirty="0">
                <a:solidFill>
                  <a:schemeClr val="tx1"/>
                </a:solidFill>
                <a:latin typeface="AENOR Fontana ND Demibold"/>
              </a:rPr>
              <a:t>Reducción de un 50% de los ingresos a integrar en la base imponible (</a:t>
            </a:r>
            <a:r>
              <a:rPr kumimoji="1" lang="es-ES" sz="2000" b="1" u="sng" dirty="0">
                <a:solidFill>
                  <a:srgbClr val="66CCFF"/>
                </a:solidFill>
                <a:latin typeface="AENOR Fontana ND Demibold"/>
              </a:rPr>
              <a:t>&lt;=&gt; exención de impuestos inmediata</a:t>
            </a:r>
            <a:r>
              <a:rPr kumimoji="1" lang="es-ES" sz="2000" b="1" u="sng" dirty="0">
                <a:solidFill>
                  <a:schemeClr val="tx1"/>
                </a:solidFill>
                <a:latin typeface="AENOR Fontana ND Demibold"/>
              </a:rPr>
              <a:t>), procedentes de la cesión (uso o explotación) de</a:t>
            </a:r>
            <a:r>
              <a:rPr kumimoji="1" lang="es-ES" sz="2000" dirty="0">
                <a:solidFill>
                  <a:schemeClr val="tx1"/>
                </a:solidFill>
                <a:latin typeface="AENOR Fontana ND Demibold"/>
              </a:rPr>
              <a:t>:</a:t>
            </a:r>
          </a:p>
          <a:p>
            <a:pPr algn="just">
              <a:buClr>
                <a:schemeClr val="bg2"/>
              </a:buClr>
              <a:buSzPct val="75000"/>
              <a:buFont typeface="Wingdings" pitchFamily="2" charset="2"/>
              <a:buNone/>
            </a:pPr>
            <a:endParaRPr kumimoji="1" lang="es-ES" sz="2000" dirty="0">
              <a:solidFill>
                <a:schemeClr val="tx1"/>
              </a:solidFill>
              <a:latin typeface="AENOR Fontana ND Demibold"/>
            </a:endParaRPr>
          </a:p>
          <a:p>
            <a:pPr algn="just">
              <a:buClr>
                <a:schemeClr val="bg2"/>
              </a:buClr>
              <a:buSzPct val="75000"/>
              <a:buFontTx/>
              <a:buChar char="-"/>
            </a:pPr>
            <a:r>
              <a:rPr kumimoji="1" lang="es-ES" dirty="0">
                <a:solidFill>
                  <a:schemeClr val="tx1"/>
                </a:solidFill>
                <a:latin typeface="AENOR Fontana ND Demibold"/>
              </a:rPr>
              <a:t>-  Derecho de uso o de explotación de </a:t>
            </a:r>
            <a:r>
              <a:rPr kumimoji="1" lang="es-ES" b="1" dirty="0">
                <a:solidFill>
                  <a:srgbClr val="FFFF00"/>
                </a:solidFill>
                <a:latin typeface="AENOR Fontana ND Demibold"/>
              </a:rPr>
              <a:t>patentes, dibujos o modelos, planos, fórmulas o procedimientos secretos</a:t>
            </a:r>
          </a:p>
          <a:p>
            <a:pPr algn="just">
              <a:buClr>
                <a:schemeClr val="bg2"/>
              </a:buClr>
              <a:buSzPct val="75000"/>
              <a:buFontTx/>
              <a:buChar char="-"/>
            </a:pPr>
            <a:endParaRPr kumimoji="1" lang="es-ES" b="1" dirty="0">
              <a:solidFill>
                <a:srgbClr val="FFFF00"/>
              </a:solidFill>
              <a:latin typeface="AENOR Fontana ND Demibold"/>
            </a:endParaRPr>
          </a:p>
          <a:p>
            <a:pPr algn="just">
              <a:buClr>
                <a:schemeClr val="bg2"/>
              </a:buClr>
              <a:buSzPct val="75000"/>
              <a:buFontTx/>
              <a:buChar char="-"/>
            </a:pPr>
            <a:r>
              <a:rPr kumimoji="1" lang="es-ES" dirty="0">
                <a:solidFill>
                  <a:schemeClr val="tx1"/>
                </a:solidFill>
                <a:latin typeface="AENOR Fontana ND Demibold"/>
              </a:rPr>
              <a:t>- Derechos sobre </a:t>
            </a:r>
            <a:r>
              <a:rPr kumimoji="1" lang="es-ES" b="1" dirty="0">
                <a:solidFill>
                  <a:srgbClr val="FFFF00"/>
                </a:solidFill>
                <a:latin typeface="AENOR Fontana ND Demibold"/>
              </a:rPr>
              <a:t>informaciones relativas a experiencias industriales, comerciales o científicas</a:t>
            </a:r>
            <a:r>
              <a:rPr kumimoji="1" lang="es-ES" dirty="0">
                <a:solidFill>
                  <a:srgbClr val="66CCFF"/>
                </a:solidFill>
                <a:latin typeface="AENOR Fontana ND Demibold"/>
              </a:rPr>
              <a:t>.=&gt; INCLUYE KNOW-HOW</a:t>
            </a:r>
          </a:p>
          <a:p>
            <a:pPr algn="just">
              <a:buClr>
                <a:schemeClr val="bg2"/>
              </a:buClr>
              <a:buSzPct val="75000"/>
              <a:buFontTx/>
              <a:buChar char="-"/>
            </a:pPr>
            <a:endParaRPr kumimoji="1" lang="es-ES" dirty="0">
              <a:solidFill>
                <a:schemeClr val="bg1"/>
              </a:solidFill>
              <a:latin typeface="AENOR Fontana ND Demibold"/>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2 Marcador de número de diapositiva"/>
          <p:cNvSpPr txBox="1">
            <a:spLocks noGrp="1"/>
          </p:cNvSpPr>
          <p:nvPr/>
        </p:nvSpPr>
        <p:spPr bwMode="auto">
          <a:xfrm>
            <a:off x="0" y="333375"/>
            <a:ext cx="937287" cy="476250"/>
          </a:xfrm>
          <a:prstGeom prst="rect">
            <a:avLst/>
          </a:prstGeom>
          <a:noFill/>
          <a:ln w="9525">
            <a:noFill/>
            <a:miter lim="800000"/>
            <a:headEnd/>
            <a:tailEnd/>
          </a:ln>
        </p:spPr>
        <p:txBody>
          <a:bodyPr/>
          <a:lstStyle/>
          <a:p>
            <a:pPr algn="ctr"/>
            <a:fld id="{033A743B-8CA8-446B-BB99-822FC7EE8E2D}" type="slidenum">
              <a:rPr lang="es-ES" sz="2800">
                <a:solidFill>
                  <a:schemeClr val="tx1"/>
                </a:solidFill>
                <a:latin typeface="Arial Rounded MT Bold" pitchFamily="34" charset="0"/>
              </a:rPr>
              <a:pPr algn="ctr"/>
              <a:t>39</a:t>
            </a:fld>
            <a:endParaRPr lang="es-ES" sz="2800">
              <a:solidFill>
                <a:schemeClr val="tx1"/>
              </a:solidFill>
              <a:latin typeface="Arial Rounded MT Bold" pitchFamily="34" charset="0"/>
            </a:endParaRPr>
          </a:p>
        </p:txBody>
      </p:sp>
      <p:sp>
        <p:nvSpPr>
          <p:cNvPr id="112643" name="Rectangle 2"/>
          <p:cNvSpPr>
            <a:spLocks noChangeArrowheads="1"/>
          </p:cNvSpPr>
          <p:nvPr/>
        </p:nvSpPr>
        <p:spPr bwMode="auto">
          <a:xfrm>
            <a:off x="937287" y="44624"/>
            <a:ext cx="8968713" cy="1077218"/>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sz="2400" b="1" dirty="0" smtClean="0">
                <a:solidFill>
                  <a:schemeClr val="bg1"/>
                </a:solidFill>
                <a:latin typeface="AENOR Fontana ND"/>
              </a:rPr>
              <a:t>PATENT </a:t>
            </a:r>
            <a:r>
              <a:rPr kumimoji="1" lang="es-ES" sz="2400" b="1" dirty="0" smtClean="0">
                <a:solidFill>
                  <a:schemeClr val="bg1"/>
                </a:solidFill>
                <a:latin typeface="AENOR Fontana ND"/>
              </a:rPr>
              <a:t>BOX: </a:t>
            </a:r>
            <a:r>
              <a:rPr kumimoji="1" lang="es-ES" sz="1600" b="1" dirty="0" smtClean="0">
                <a:solidFill>
                  <a:schemeClr val="bg1"/>
                </a:solidFill>
                <a:latin typeface="AENOR Fontana ND"/>
              </a:rPr>
              <a:t>Reducción </a:t>
            </a:r>
            <a:r>
              <a:rPr kumimoji="1" lang="es-ES" sz="1600" b="1" dirty="0">
                <a:solidFill>
                  <a:schemeClr val="bg1"/>
                </a:solidFill>
                <a:latin typeface="AENOR Fontana ND"/>
              </a:rPr>
              <a:t>de ingresos por la cesión de determinados activos intangibles </a:t>
            </a:r>
            <a:r>
              <a:rPr kumimoji="1" lang="es-ES_tradnl" sz="1600" dirty="0">
                <a:solidFill>
                  <a:schemeClr val="bg1"/>
                </a:solidFill>
                <a:latin typeface="AENOR Fontana ND"/>
              </a:rPr>
              <a:t> </a:t>
            </a:r>
          </a:p>
          <a:p>
            <a:pPr>
              <a:spcBef>
                <a:spcPct val="20000"/>
              </a:spcBef>
              <a:buClr>
                <a:schemeClr val="folHlink"/>
              </a:buClr>
              <a:buSzPct val="60000"/>
              <a:buFont typeface="Wingdings" pitchFamily="2" charset="2"/>
              <a:buNone/>
            </a:pPr>
            <a:r>
              <a:rPr kumimoji="1" lang="es-ES_tradnl" sz="2000" dirty="0">
                <a:solidFill>
                  <a:srgbClr val="000000"/>
                </a:solidFill>
                <a:latin typeface="AENOR Fontana ND Demibold"/>
              </a:rPr>
              <a:t>    </a:t>
            </a:r>
            <a:endParaRPr kumimoji="1" lang="es-ES" sz="2000" u="sng" dirty="0">
              <a:solidFill>
                <a:srgbClr val="000000"/>
              </a:solidFill>
              <a:latin typeface="AENOR Fontana ND Demibold"/>
            </a:endParaRPr>
          </a:p>
        </p:txBody>
      </p:sp>
      <p:pic>
        <p:nvPicPr>
          <p:cNvPr id="112644" name="Picture 6"/>
          <p:cNvPicPr>
            <a:picLocks noChangeAspect="1" noChangeArrowheads="1"/>
          </p:cNvPicPr>
          <p:nvPr/>
        </p:nvPicPr>
        <p:blipFill>
          <a:blip r:embed="rId3" cstate="print"/>
          <a:srcRect/>
          <a:stretch>
            <a:fillRect/>
          </a:stretch>
        </p:blipFill>
        <p:spPr bwMode="auto">
          <a:xfrm>
            <a:off x="233892" y="1279525"/>
            <a:ext cx="9283435" cy="49609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cstate="print"/>
          <a:srcRect l="22707" t="12842" r="21368" b="16200"/>
          <a:stretch>
            <a:fillRect/>
          </a:stretch>
        </p:blipFill>
        <p:spPr bwMode="auto">
          <a:xfrm>
            <a:off x="1286592" y="1052736"/>
            <a:ext cx="7051012" cy="497832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ChangeArrowheads="1"/>
          </p:cNvSpPr>
          <p:nvPr/>
        </p:nvSpPr>
        <p:spPr bwMode="auto">
          <a:xfrm>
            <a:off x="154781" y="1162050"/>
            <a:ext cx="9596438" cy="5143500"/>
          </a:xfrm>
          <a:prstGeom prst="rect">
            <a:avLst/>
          </a:prstGeom>
          <a:gradFill rotWithShape="1">
            <a:gsLst>
              <a:gs pos="0">
                <a:schemeClr val="accent1">
                  <a:alpha val="70000"/>
                </a:schemeClr>
              </a:gs>
              <a:gs pos="100000">
                <a:schemeClr val="accent1">
                  <a:gamma/>
                  <a:shade val="46275"/>
                  <a:invGamma/>
                </a:schemeClr>
              </a:gs>
            </a:gsLst>
            <a:lin ang="5400000" scaled="1"/>
          </a:gradFill>
          <a:ln w="12700" cap="sq">
            <a:noFill/>
            <a:miter lim="800000"/>
            <a:headEnd type="none" w="sm" len="sm"/>
            <a:tailEnd type="none" w="sm" len="sm"/>
          </a:ln>
        </p:spPr>
        <p:txBody>
          <a:bodyPr wrap="none" anchor="ctr"/>
          <a:lstStyle/>
          <a:p>
            <a:pPr marL="1398588" lvl="1" indent="-609600" algn="ctr" eaLnBrk="0" hangingPunct="0">
              <a:defRPr/>
            </a:pPr>
            <a:endParaRPr lang="es-ES" sz="1600">
              <a:solidFill>
                <a:schemeClr val="tx1"/>
              </a:solidFill>
              <a:latin typeface="Times New Roman" pitchFamily="18" charset="0"/>
            </a:endParaRPr>
          </a:p>
        </p:txBody>
      </p:sp>
      <p:sp>
        <p:nvSpPr>
          <p:cNvPr id="113667" name="2 Marcador de número de diapositiva"/>
          <p:cNvSpPr txBox="1">
            <a:spLocks noGrp="1"/>
          </p:cNvSpPr>
          <p:nvPr/>
        </p:nvSpPr>
        <p:spPr bwMode="auto">
          <a:xfrm>
            <a:off x="0" y="333375"/>
            <a:ext cx="937287" cy="476250"/>
          </a:xfrm>
          <a:prstGeom prst="rect">
            <a:avLst/>
          </a:prstGeom>
          <a:noFill/>
          <a:ln w="9525">
            <a:noFill/>
            <a:miter lim="800000"/>
            <a:headEnd/>
            <a:tailEnd/>
          </a:ln>
        </p:spPr>
        <p:txBody>
          <a:bodyPr/>
          <a:lstStyle/>
          <a:p>
            <a:pPr algn="ctr"/>
            <a:fld id="{F5849C1A-D090-4206-835A-874CE731855A}" type="slidenum">
              <a:rPr lang="es-ES" sz="2800">
                <a:solidFill>
                  <a:schemeClr val="tx1"/>
                </a:solidFill>
                <a:latin typeface="Arial Rounded MT Bold" pitchFamily="34" charset="0"/>
              </a:rPr>
              <a:pPr algn="ctr"/>
              <a:t>40</a:t>
            </a:fld>
            <a:endParaRPr lang="es-ES" sz="2800">
              <a:solidFill>
                <a:schemeClr val="tx1"/>
              </a:solidFill>
              <a:latin typeface="Arial Rounded MT Bold" pitchFamily="34" charset="0"/>
            </a:endParaRPr>
          </a:p>
        </p:txBody>
      </p:sp>
      <p:sp>
        <p:nvSpPr>
          <p:cNvPr id="113668" name="Rectangle 2"/>
          <p:cNvSpPr>
            <a:spLocks noChangeArrowheads="1"/>
          </p:cNvSpPr>
          <p:nvPr/>
        </p:nvSpPr>
        <p:spPr bwMode="auto">
          <a:xfrm>
            <a:off x="937287" y="152401"/>
            <a:ext cx="8968713" cy="794064"/>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sz="2400" b="1" dirty="0" smtClean="0">
                <a:solidFill>
                  <a:schemeClr val="tx1"/>
                </a:solidFill>
                <a:latin typeface="AENOR Fontana ND"/>
              </a:rPr>
              <a:t> </a:t>
            </a:r>
            <a:r>
              <a:rPr kumimoji="1" lang="es-ES" sz="2000" b="1" dirty="0">
                <a:solidFill>
                  <a:schemeClr val="bg1"/>
                </a:solidFill>
                <a:latin typeface="AENOR Fontana ND"/>
              </a:rPr>
              <a:t>PATENT </a:t>
            </a:r>
            <a:r>
              <a:rPr kumimoji="1" lang="es-ES" sz="2000" b="1" dirty="0" smtClean="0">
                <a:solidFill>
                  <a:schemeClr val="bg1"/>
                </a:solidFill>
                <a:latin typeface="AENOR Fontana ND"/>
              </a:rPr>
              <a:t>BOX: </a:t>
            </a:r>
            <a:r>
              <a:rPr kumimoji="1" lang="es-ES" sz="1400" b="1" dirty="0" smtClean="0">
                <a:solidFill>
                  <a:schemeClr val="bg1"/>
                </a:solidFill>
                <a:latin typeface="AENOR Fontana ND"/>
              </a:rPr>
              <a:t>      </a:t>
            </a:r>
            <a:r>
              <a:rPr kumimoji="1" lang="es-ES" sz="1400" b="1" dirty="0">
                <a:solidFill>
                  <a:schemeClr val="bg1"/>
                </a:solidFill>
                <a:latin typeface="AENOR Fontana ND"/>
              </a:rPr>
              <a:t>Reducción de ingresos por la cesión de determinados activos intangibles </a:t>
            </a:r>
            <a:r>
              <a:rPr kumimoji="1" lang="es-ES_tradnl" sz="1400" dirty="0">
                <a:solidFill>
                  <a:schemeClr val="bg1"/>
                </a:solidFill>
                <a:latin typeface="AENOR Fontana ND"/>
              </a:rPr>
              <a:t> </a:t>
            </a:r>
          </a:p>
          <a:p>
            <a:pPr>
              <a:spcBef>
                <a:spcPct val="20000"/>
              </a:spcBef>
              <a:buClr>
                <a:schemeClr val="folHlink"/>
              </a:buClr>
              <a:buSzPct val="60000"/>
              <a:buFont typeface="Wingdings" pitchFamily="2" charset="2"/>
              <a:buNone/>
            </a:pPr>
            <a:r>
              <a:rPr kumimoji="1" lang="es-ES_tradnl" dirty="0">
                <a:solidFill>
                  <a:srgbClr val="000000"/>
                </a:solidFill>
                <a:latin typeface="AENOR Fontana ND Demibold"/>
              </a:rPr>
              <a:t>    </a:t>
            </a:r>
            <a:endParaRPr kumimoji="1" lang="es-ES" u="sng" dirty="0">
              <a:solidFill>
                <a:srgbClr val="000000"/>
              </a:solidFill>
              <a:latin typeface="AENOR Fontana ND Demibold"/>
            </a:endParaRPr>
          </a:p>
        </p:txBody>
      </p:sp>
      <p:sp>
        <p:nvSpPr>
          <p:cNvPr id="113669" name="Rectangle 2"/>
          <p:cNvSpPr>
            <a:spLocks noChangeArrowheads="1"/>
          </p:cNvSpPr>
          <p:nvPr/>
        </p:nvSpPr>
        <p:spPr bwMode="auto">
          <a:xfrm>
            <a:off x="154781" y="1116013"/>
            <a:ext cx="9596438" cy="5478462"/>
          </a:xfrm>
          <a:prstGeom prst="rect">
            <a:avLst/>
          </a:prstGeom>
          <a:noFill/>
          <a:ln w="12700" cap="sq">
            <a:noFill/>
            <a:miter lim="800000"/>
            <a:headEnd type="none" w="sm" len="sm"/>
            <a:tailEnd type="none" w="sm" len="sm"/>
          </a:ln>
        </p:spPr>
        <p:txBody>
          <a:bodyPr>
            <a:spAutoFit/>
          </a:bodyPr>
          <a:lstStyle/>
          <a:p>
            <a:pPr algn="ctr">
              <a:buClr>
                <a:schemeClr val="bg2"/>
              </a:buClr>
              <a:buSzPct val="75000"/>
              <a:buFont typeface="Wingdings" pitchFamily="2" charset="2"/>
              <a:buNone/>
            </a:pPr>
            <a:r>
              <a:rPr kumimoji="1" lang="es-ES_tradnl" sz="2000" b="1" i="1" u="sng">
                <a:solidFill>
                  <a:srgbClr val="FFFF00"/>
                </a:solidFill>
                <a:latin typeface="AENOR Fontana ND Demibold"/>
              </a:rPr>
              <a:t>Artículo 23 del RDL 4/2004 (TRLIS)</a:t>
            </a:r>
          </a:p>
          <a:p>
            <a:pPr algn="just">
              <a:buClr>
                <a:schemeClr val="bg2"/>
              </a:buClr>
              <a:buSzPct val="75000"/>
              <a:buFont typeface="Wingdings" pitchFamily="2" charset="2"/>
              <a:buNone/>
            </a:pPr>
            <a:endParaRPr kumimoji="1" lang="es-ES" sz="2000">
              <a:solidFill>
                <a:schemeClr val="tx1"/>
              </a:solidFill>
              <a:latin typeface="AENOR Fontana ND Demibold"/>
            </a:endParaRPr>
          </a:p>
          <a:p>
            <a:pPr algn="just">
              <a:buClr>
                <a:schemeClr val="bg2"/>
              </a:buClr>
              <a:buSzPct val="75000"/>
              <a:buFont typeface="Wingdings" pitchFamily="2" charset="2"/>
              <a:buNone/>
            </a:pPr>
            <a:endParaRPr kumimoji="1" lang="es-ES" sz="2000">
              <a:solidFill>
                <a:schemeClr val="tx1"/>
              </a:solidFill>
              <a:latin typeface="AENOR Fontana ND Demibold"/>
            </a:endParaRPr>
          </a:p>
          <a:p>
            <a:pPr algn="just">
              <a:buClr>
                <a:schemeClr val="bg2"/>
              </a:buClr>
              <a:buSzPct val="75000"/>
              <a:buFontTx/>
              <a:buChar char="-"/>
            </a:pPr>
            <a:r>
              <a:rPr kumimoji="1" lang="es-ES" sz="2000" i="1">
                <a:solidFill>
                  <a:srgbClr val="FFCC99"/>
                </a:solidFill>
                <a:latin typeface="AENOR Fontana ND Demibold"/>
              </a:rPr>
              <a:t>LÍMITE APLICACIÓN:</a:t>
            </a:r>
          </a:p>
          <a:p>
            <a:pPr algn="just">
              <a:buClr>
                <a:schemeClr val="bg2"/>
              </a:buClr>
              <a:buSzPct val="75000"/>
              <a:buFontTx/>
              <a:buChar char="-"/>
            </a:pPr>
            <a:endParaRPr kumimoji="1" lang="es-ES">
              <a:solidFill>
                <a:schemeClr val="bg1"/>
              </a:solidFill>
              <a:latin typeface="AENOR Fontana ND Demibold"/>
            </a:endParaRPr>
          </a:p>
          <a:p>
            <a:pPr algn="just">
              <a:buClr>
                <a:schemeClr val="bg2"/>
              </a:buClr>
              <a:buSzPct val="75000"/>
              <a:buFontTx/>
              <a:buChar char="-"/>
            </a:pPr>
            <a:r>
              <a:rPr lang="es-ES" i="1">
                <a:solidFill>
                  <a:srgbClr val="5BFC0A"/>
                </a:solidFill>
              </a:rPr>
              <a:t>La reducción no se aplicará </a:t>
            </a:r>
            <a:r>
              <a:rPr lang="es-ES" i="1"/>
              <a:t>a partir del período impositivo siguiente a aquel </a:t>
            </a:r>
            <a:r>
              <a:rPr lang="es-ES" i="1">
                <a:solidFill>
                  <a:srgbClr val="92D050"/>
                </a:solidFill>
              </a:rPr>
              <a:t>en que </a:t>
            </a:r>
            <a:r>
              <a:rPr lang="es-ES" i="1">
                <a:solidFill>
                  <a:srgbClr val="5BFC0A"/>
                </a:solidFill>
              </a:rPr>
              <a:t>los ingresos procedentes de la cesión de cada activo</a:t>
            </a:r>
            <a:r>
              <a:rPr lang="es-ES" i="1"/>
              <a:t>, computados desde el inicio de la misma y que hayan tenido derecho a la reducción, </a:t>
            </a:r>
            <a:r>
              <a:rPr lang="es-ES" i="1">
                <a:solidFill>
                  <a:srgbClr val="5BFC0A"/>
                </a:solidFill>
              </a:rPr>
              <a:t>superen el coste del activo creado, multiplicado por seis</a:t>
            </a:r>
          </a:p>
          <a:p>
            <a:pPr algn="just">
              <a:buClr>
                <a:schemeClr val="bg2"/>
              </a:buClr>
              <a:buSzPct val="75000"/>
              <a:buFontTx/>
              <a:buChar char="-"/>
            </a:pPr>
            <a:endParaRPr lang="es-ES" i="1">
              <a:solidFill>
                <a:srgbClr val="5BFC0A"/>
              </a:solidFill>
            </a:endParaRPr>
          </a:p>
          <a:p>
            <a:pPr algn="just">
              <a:buClr>
                <a:schemeClr val="bg2"/>
              </a:buClr>
              <a:buSzPct val="75000"/>
              <a:buFontTx/>
              <a:buChar char="-"/>
            </a:pPr>
            <a:r>
              <a:rPr lang="es-ES" i="1">
                <a:solidFill>
                  <a:schemeClr val="tx1"/>
                </a:solidFill>
              </a:rPr>
              <a:t>Lo anterior implica… </a:t>
            </a:r>
          </a:p>
          <a:p>
            <a:pPr algn="just">
              <a:buClr>
                <a:schemeClr val="bg2"/>
              </a:buClr>
              <a:buSzPct val="75000"/>
              <a:buFontTx/>
              <a:buChar char="-"/>
            </a:pPr>
            <a:endParaRPr lang="es-ES" i="1">
              <a:solidFill>
                <a:schemeClr val="tx1"/>
              </a:solidFill>
            </a:endParaRPr>
          </a:p>
          <a:p>
            <a:pPr algn="just">
              <a:buClr>
                <a:schemeClr val="bg2"/>
              </a:buClr>
              <a:buSzPct val="75000"/>
              <a:buFontTx/>
              <a:buChar char="-"/>
            </a:pPr>
            <a:r>
              <a:rPr lang="es-ES" i="1">
                <a:solidFill>
                  <a:schemeClr val="tx1"/>
                </a:solidFill>
              </a:rPr>
              <a:t>1.- DERIVADO DE CESIÓN INTANGIBLE: </a:t>
            </a:r>
            <a:r>
              <a:rPr lang="es-ES" b="1" i="1">
                <a:solidFill>
                  <a:schemeClr val="tx1"/>
                </a:solidFill>
              </a:rPr>
              <a:t>retorno de hasta el 90 % del coste de creación</a:t>
            </a:r>
            <a:r>
              <a:rPr lang="es-ES" i="1">
                <a:solidFill>
                  <a:schemeClr val="tx1"/>
                </a:solidFill>
              </a:rPr>
              <a:t>, vía art 23</a:t>
            </a:r>
          </a:p>
          <a:p>
            <a:pPr algn="just">
              <a:buClr>
                <a:schemeClr val="bg2"/>
              </a:buClr>
              <a:buSzPct val="75000"/>
              <a:buFontTx/>
              <a:buChar char="-"/>
            </a:pPr>
            <a:endParaRPr lang="es-ES" i="1">
              <a:solidFill>
                <a:schemeClr val="tx1"/>
              </a:solidFill>
            </a:endParaRPr>
          </a:p>
          <a:p>
            <a:pPr algn="just">
              <a:buClr>
                <a:schemeClr val="bg2"/>
              </a:buClr>
              <a:buSzPct val="75000"/>
              <a:buFontTx/>
              <a:buChar char="-"/>
            </a:pPr>
            <a:r>
              <a:rPr lang="es-ES" i="1">
                <a:solidFill>
                  <a:schemeClr val="tx1"/>
                </a:solidFill>
              </a:rPr>
              <a:t>2.- DERIVADO DE LA CREACIÓN DEL INTANGIBLE: De forma añadida, </a:t>
            </a:r>
            <a:r>
              <a:rPr lang="es-ES" b="1" i="1">
                <a:solidFill>
                  <a:schemeClr val="tx1"/>
                </a:solidFill>
              </a:rPr>
              <a:t>Compatibilidad con los incentivos a proyectos </a:t>
            </a:r>
          </a:p>
          <a:p>
            <a:pPr algn="just">
              <a:buClr>
                <a:schemeClr val="bg2"/>
              </a:buClr>
              <a:buSzPct val="75000"/>
              <a:buFontTx/>
              <a:buChar char="-"/>
            </a:pPr>
            <a:endParaRPr kumimoji="1" lang="es-ES">
              <a:solidFill>
                <a:schemeClr val="tx1"/>
              </a:solidFill>
              <a:latin typeface="AENOR Fontana ND Demibold"/>
            </a:endParaRPr>
          </a:p>
          <a:p>
            <a:pPr algn="just">
              <a:buClr>
                <a:schemeClr val="bg2"/>
              </a:buClr>
              <a:buSzPct val="75000"/>
              <a:buFontTx/>
              <a:buChar char="-"/>
            </a:pPr>
            <a:endParaRPr kumimoji="1" lang="es-ES">
              <a:solidFill>
                <a:schemeClr val="bg1"/>
              </a:solidFill>
              <a:latin typeface="AENOR Fontana ND Demibold"/>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ChangeArrowheads="1"/>
          </p:cNvSpPr>
          <p:nvPr/>
        </p:nvSpPr>
        <p:spPr bwMode="auto">
          <a:xfrm>
            <a:off x="154781" y="1162050"/>
            <a:ext cx="9596438" cy="5143500"/>
          </a:xfrm>
          <a:prstGeom prst="rect">
            <a:avLst/>
          </a:prstGeom>
          <a:gradFill rotWithShape="1">
            <a:gsLst>
              <a:gs pos="0">
                <a:schemeClr val="accent1">
                  <a:alpha val="70000"/>
                </a:schemeClr>
              </a:gs>
              <a:gs pos="100000">
                <a:schemeClr val="accent1">
                  <a:gamma/>
                  <a:shade val="46275"/>
                  <a:invGamma/>
                </a:schemeClr>
              </a:gs>
            </a:gsLst>
            <a:lin ang="5400000" scaled="1"/>
          </a:gradFill>
          <a:ln w="12700" cap="sq">
            <a:noFill/>
            <a:miter lim="800000"/>
            <a:headEnd type="none" w="sm" len="sm"/>
            <a:tailEnd type="none" w="sm" len="sm"/>
          </a:ln>
        </p:spPr>
        <p:txBody>
          <a:bodyPr wrap="none" anchor="ctr"/>
          <a:lstStyle/>
          <a:p>
            <a:pPr marL="1398588" lvl="1" indent="-609600" algn="ctr" eaLnBrk="0" hangingPunct="0">
              <a:defRPr/>
            </a:pPr>
            <a:endParaRPr lang="es-ES" sz="1600">
              <a:solidFill>
                <a:schemeClr val="tx1"/>
              </a:solidFill>
              <a:latin typeface="Times New Roman" pitchFamily="18" charset="0"/>
            </a:endParaRPr>
          </a:p>
        </p:txBody>
      </p:sp>
      <p:sp>
        <p:nvSpPr>
          <p:cNvPr id="115715" name="2 Marcador de número de diapositiva"/>
          <p:cNvSpPr txBox="1">
            <a:spLocks noGrp="1"/>
          </p:cNvSpPr>
          <p:nvPr/>
        </p:nvSpPr>
        <p:spPr bwMode="auto">
          <a:xfrm>
            <a:off x="0" y="333375"/>
            <a:ext cx="937287" cy="476250"/>
          </a:xfrm>
          <a:prstGeom prst="rect">
            <a:avLst/>
          </a:prstGeom>
          <a:noFill/>
          <a:ln w="9525">
            <a:noFill/>
            <a:miter lim="800000"/>
            <a:headEnd/>
            <a:tailEnd/>
          </a:ln>
        </p:spPr>
        <p:txBody>
          <a:bodyPr/>
          <a:lstStyle/>
          <a:p>
            <a:pPr algn="ctr"/>
            <a:fld id="{CE2B44C9-2B90-4EB4-AD49-E50781904580}" type="slidenum">
              <a:rPr lang="es-ES" sz="2800">
                <a:solidFill>
                  <a:schemeClr val="tx1"/>
                </a:solidFill>
                <a:latin typeface="Arial Rounded MT Bold" pitchFamily="34" charset="0"/>
              </a:rPr>
              <a:pPr algn="ctr"/>
              <a:t>41</a:t>
            </a:fld>
            <a:endParaRPr lang="es-ES" sz="2800">
              <a:solidFill>
                <a:schemeClr val="tx1"/>
              </a:solidFill>
              <a:latin typeface="Arial Rounded MT Bold" pitchFamily="34" charset="0"/>
            </a:endParaRPr>
          </a:p>
        </p:txBody>
      </p:sp>
      <p:sp>
        <p:nvSpPr>
          <p:cNvPr id="115716" name="Rectangle 2"/>
          <p:cNvSpPr>
            <a:spLocks noChangeArrowheads="1"/>
          </p:cNvSpPr>
          <p:nvPr/>
        </p:nvSpPr>
        <p:spPr bwMode="auto">
          <a:xfrm>
            <a:off x="937287" y="152401"/>
            <a:ext cx="8968713" cy="794064"/>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sz="2400" b="1" dirty="0">
                <a:solidFill>
                  <a:schemeClr val="tx1"/>
                </a:solidFill>
                <a:latin typeface="AENOR Fontana ND"/>
              </a:rPr>
              <a:t>3. </a:t>
            </a:r>
            <a:r>
              <a:rPr kumimoji="1" lang="es-ES" sz="2000" b="1" dirty="0">
                <a:solidFill>
                  <a:schemeClr val="bg1"/>
                </a:solidFill>
                <a:latin typeface="AENOR Fontana ND"/>
              </a:rPr>
              <a:t>PATENT </a:t>
            </a:r>
            <a:r>
              <a:rPr kumimoji="1" lang="es-ES" sz="2000" b="1" dirty="0" smtClean="0">
                <a:solidFill>
                  <a:schemeClr val="bg1"/>
                </a:solidFill>
                <a:latin typeface="AENOR Fontana ND"/>
              </a:rPr>
              <a:t>BOX: </a:t>
            </a:r>
            <a:r>
              <a:rPr kumimoji="1" lang="es-ES" sz="1400" b="1" dirty="0" smtClean="0">
                <a:solidFill>
                  <a:schemeClr val="bg1"/>
                </a:solidFill>
                <a:latin typeface="AENOR Fontana ND"/>
              </a:rPr>
              <a:t> </a:t>
            </a:r>
            <a:r>
              <a:rPr kumimoji="1" lang="es-ES" sz="1400" b="1" dirty="0">
                <a:solidFill>
                  <a:schemeClr val="bg1"/>
                </a:solidFill>
                <a:latin typeface="AENOR Fontana ND"/>
              </a:rPr>
              <a:t>Reducción de ingresos por la cesión de determinados activos intangibles </a:t>
            </a:r>
            <a:r>
              <a:rPr kumimoji="1" lang="es-ES_tradnl" sz="1400" dirty="0">
                <a:solidFill>
                  <a:schemeClr val="bg1"/>
                </a:solidFill>
                <a:latin typeface="AENOR Fontana ND"/>
              </a:rPr>
              <a:t> </a:t>
            </a:r>
          </a:p>
          <a:p>
            <a:pPr>
              <a:spcBef>
                <a:spcPct val="20000"/>
              </a:spcBef>
              <a:buClr>
                <a:schemeClr val="folHlink"/>
              </a:buClr>
              <a:buSzPct val="60000"/>
              <a:buFont typeface="Wingdings" pitchFamily="2" charset="2"/>
              <a:buNone/>
            </a:pPr>
            <a:r>
              <a:rPr kumimoji="1" lang="es-ES_tradnl" dirty="0">
                <a:solidFill>
                  <a:schemeClr val="bg1"/>
                </a:solidFill>
                <a:latin typeface="AENOR Fontana ND Demibold"/>
              </a:rPr>
              <a:t>    </a:t>
            </a:r>
            <a:endParaRPr kumimoji="1" lang="es-ES" u="sng" dirty="0">
              <a:solidFill>
                <a:schemeClr val="bg1"/>
              </a:solidFill>
              <a:latin typeface="AENOR Fontana ND Demibold"/>
            </a:endParaRPr>
          </a:p>
        </p:txBody>
      </p:sp>
      <p:sp>
        <p:nvSpPr>
          <p:cNvPr id="115717" name="Rectangle 2"/>
          <p:cNvSpPr>
            <a:spLocks noChangeArrowheads="1"/>
          </p:cNvSpPr>
          <p:nvPr/>
        </p:nvSpPr>
        <p:spPr bwMode="auto">
          <a:xfrm>
            <a:off x="154781" y="1116013"/>
            <a:ext cx="9596438" cy="1816100"/>
          </a:xfrm>
          <a:prstGeom prst="rect">
            <a:avLst/>
          </a:prstGeom>
          <a:noFill/>
          <a:ln w="12700" cap="sq">
            <a:noFill/>
            <a:miter lim="800000"/>
            <a:headEnd type="none" w="sm" len="sm"/>
            <a:tailEnd type="none" w="sm" len="sm"/>
          </a:ln>
        </p:spPr>
        <p:txBody>
          <a:bodyPr>
            <a:spAutoFit/>
          </a:bodyPr>
          <a:lstStyle/>
          <a:p>
            <a:pPr algn="ctr">
              <a:buClr>
                <a:schemeClr val="bg2"/>
              </a:buClr>
              <a:buSzPct val="75000"/>
              <a:buFont typeface="Wingdings" pitchFamily="2" charset="2"/>
              <a:buNone/>
            </a:pPr>
            <a:r>
              <a:rPr kumimoji="1" lang="es-ES_tradnl" sz="2000" b="1" i="1" u="sng">
                <a:solidFill>
                  <a:srgbClr val="FFFF00"/>
                </a:solidFill>
                <a:latin typeface="AENOR Fontana ND Demibold"/>
              </a:rPr>
              <a:t>Artículo 23 del RDL 4/2004 (TRLIS)</a:t>
            </a:r>
          </a:p>
          <a:p>
            <a:pPr algn="just">
              <a:buClr>
                <a:schemeClr val="bg2"/>
              </a:buClr>
              <a:buSzPct val="75000"/>
              <a:buFont typeface="Wingdings" pitchFamily="2" charset="2"/>
              <a:buNone/>
            </a:pPr>
            <a:endParaRPr kumimoji="1" lang="es-ES" sz="2000">
              <a:solidFill>
                <a:schemeClr val="tx1"/>
              </a:solidFill>
              <a:latin typeface="AENOR Fontana ND Demibold"/>
            </a:endParaRPr>
          </a:p>
          <a:p>
            <a:pPr algn="just">
              <a:buClr>
                <a:schemeClr val="bg2"/>
              </a:buClr>
              <a:buSzPct val="75000"/>
              <a:buFontTx/>
              <a:buChar char="-"/>
            </a:pPr>
            <a:r>
              <a:rPr kumimoji="1" lang="es-ES" i="1">
                <a:solidFill>
                  <a:schemeClr val="tx1"/>
                </a:solidFill>
                <a:latin typeface="AENOR Fontana ND Demibold"/>
              </a:rPr>
              <a:t>Es decir, se ATENÚA el tradicionalmente alegado problema de “incertidumbre en el retorno de la inversión en I+D+i”, ofreciendo un incentivo al éxito, </a:t>
            </a:r>
            <a:r>
              <a:rPr kumimoji="1" lang="es-ES" b="1" i="1">
                <a:solidFill>
                  <a:srgbClr val="5BFC0A"/>
                </a:solidFill>
                <a:latin typeface="AENOR Fontana ND Demibold"/>
              </a:rPr>
              <a:t>alternativo/complementario</a:t>
            </a:r>
            <a:r>
              <a:rPr kumimoji="1" lang="es-ES" i="1">
                <a:solidFill>
                  <a:schemeClr val="tx1"/>
                </a:solidFill>
                <a:latin typeface="AENOR Fontana ND Demibold"/>
              </a:rPr>
              <a:t>  a la explotación propia… </a:t>
            </a:r>
          </a:p>
          <a:p>
            <a:pPr algn="just">
              <a:buClr>
                <a:schemeClr val="bg2"/>
              </a:buClr>
              <a:buSzPct val="75000"/>
              <a:buFontTx/>
              <a:buChar char="-"/>
            </a:pPr>
            <a:endParaRPr kumimoji="1" lang="es-ES">
              <a:solidFill>
                <a:schemeClr val="bg1"/>
              </a:solidFill>
              <a:latin typeface="AENOR Fontana ND Demibold"/>
            </a:endParaRPr>
          </a:p>
        </p:txBody>
      </p:sp>
      <p:pic>
        <p:nvPicPr>
          <p:cNvPr id="115718" name="Picture 2"/>
          <p:cNvPicPr>
            <a:picLocks noChangeAspect="1" noChangeArrowheads="1"/>
          </p:cNvPicPr>
          <p:nvPr/>
        </p:nvPicPr>
        <p:blipFill>
          <a:blip r:embed="rId3" cstate="print"/>
          <a:srcRect/>
          <a:stretch>
            <a:fillRect/>
          </a:stretch>
        </p:blipFill>
        <p:spPr bwMode="auto">
          <a:xfrm>
            <a:off x="2221971" y="2601914"/>
            <a:ext cx="6242844" cy="3703637"/>
          </a:xfrm>
          <a:prstGeom prst="rect">
            <a:avLst/>
          </a:prstGeom>
          <a:noFill/>
          <a:ln w="9525">
            <a:noFill/>
            <a:miter lim="800000"/>
            <a:headEnd/>
            <a:tailEnd/>
          </a:ln>
        </p:spPr>
      </p:pic>
      <p:pic>
        <p:nvPicPr>
          <p:cNvPr id="115719" name="Picture 3"/>
          <p:cNvPicPr>
            <a:picLocks noChangeAspect="1" noChangeArrowheads="1"/>
          </p:cNvPicPr>
          <p:nvPr/>
        </p:nvPicPr>
        <p:blipFill>
          <a:blip r:embed="rId4" cstate="print"/>
          <a:srcRect/>
          <a:stretch>
            <a:fillRect/>
          </a:stretch>
        </p:blipFill>
        <p:spPr bwMode="auto">
          <a:xfrm>
            <a:off x="7628996" y="5619750"/>
            <a:ext cx="835819" cy="68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ChangeArrowheads="1"/>
          </p:cNvSpPr>
          <p:nvPr/>
        </p:nvSpPr>
        <p:spPr bwMode="auto">
          <a:xfrm>
            <a:off x="154781" y="1162050"/>
            <a:ext cx="9596438" cy="5143500"/>
          </a:xfrm>
          <a:prstGeom prst="rect">
            <a:avLst/>
          </a:prstGeom>
          <a:gradFill rotWithShape="1">
            <a:gsLst>
              <a:gs pos="0">
                <a:schemeClr val="accent1">
                  <a:alpha val="70000"/>
                </a:schemeClr>
              </a:gs>
              <a:gs pos="100000">
                <a:schemeClr val="accent1">
                  <a:gamma/>
                  <a:shade val="46275"/>
                  <a:invGamma/>
                </a:schemeClr>
              </a:gs>
            </a:gsLst>
            <a:lin ang="5400000" scaled="1"/>
          </a:gradFill>
          <a:ln w="12700" cap="sq">
            <a:noFill/>
            <a:miter lim="800000"/>
            <a:headEnd type="none" w="sm" len="sm"/>
            <a:tailEnd type="none" w="sm" len="sm"/>
          </a:ln>
        </p:spPr>
        <p:txBody>
          <a:bodyPr wrap="none" anchor="ctr"/>
          <a:lstStyle/>
          <a:p>
            <a:pPr marL="1398588" lvl="1" indent="-609600" algn="ctr" eaLnBrk="0" hangingPunct="0">
              <a:defRPr/>
            </a:pPr>
            <a:endParaRPr lang="es-ES" sz="1600">
              <a:solidFill>
                <a:schemeClr val="tx1"/>
              </a:solidFill>
              <a:latin typeface="Times New Roman" pitchFamily="18" charset="0"/>
            </a:endParaRPr>
          </a:p>
        </p:txBody>
      </p:sp>
      <p:sp>
        <p:nvSpPr>
          <p:cNvPr id="116739" name="2 Marcador de número de diapositiva"/>
          <p:cNvSpPr txBox="1">
            <a:spLocks noGrp="1"/>
          </p:cNvSpPr>
          <p:nvPr/>
        </p:nvSpPr>
        <p:spPr bwMode="auto">
          <a:xfrm>
            <a:off x="0" y="333375"/>
            <a:ext cx="937287" cy="476250"/>
          </a:xfrm>
          <a:prstGeom prst="rect">
            <a:avLst/>
          </a:prstGeom>
          <a:noFill/>
          <a:ln w="9525">
            <a:noFill/>
            <a:miter lim="800000"/>
            <a:headEnd/>
            <a:tailEnd/>
          </a:ln>
        </p:spPr>
        <p:txBody>
          <a:bodyPr/>
          <a:lstStyle/>
          <a:p>
            <a:pPr algn="ctr"/>
            <a:fld id="{7620FB41-F50D-4711-A930-DD1B81554667}" type="slidenum">
              <a:rPr lang="es-ES" sz="2800">
                <a:solidFill>
                  <a:schemeClr val="tx1"/>
                </a:solidFill>
                <a:latin typeface="Arial Rounded MT Bold" pitchFamily="34" charset="0"/>
              </a:rPr>
              <a:pPr algn="ctr"/>
              <a:t>42</a:t>
            </a:fld>
            <a:endParaRPr lang="es-ES" sz="2800">
              <a:solidFill>
                <a:schemeClr val="tx1"/>
              </a:solidFill>
              <a:latin typeface="Arial Rounded MT Bold" pitchFamily="34" charset="0"/>
            </a:endParaRPr>
          </a:p>
        </p:txBody>
      </p:sp>
      <p:sp>
        <p:nvSpPr>
          <p:cNvPr id="116740" name="Rectangle 2"/>
          <p:cNvSpPr>
            <a:spLocks noChangeArrowheads="1"/>
          </p:cNvSpPr>
          <p:nvPr/>
        </p:nvSpPr>
        <p:spPr bwMode="auto">
          <a:xfrm>
            <a:off x="937287" y="152401"/>
            <a:ext cx="8968713" cy="794064"/>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sz="2400" b="1" dirty="0">
                <a:solidFill>
                  <a:schemeClr val="tx1"/>
                </a:solidFill>
                <a:latin typeface="AENOR Fontana ND"/>
              </a:rPr>
              <a:t>3. </a:t>
            </a:r>
            <a:r>
              <a:rPr kumimoji="1" lang="es-ES" sz="2000" b="1" dirty="0">
                <a:solidFill>
                  <a:schemeClr val="bg1"/>
                </a:solidFill>
                <a:latin typeface="AENOR Fontana ND"/>
              </a:rPr>
              <a:t>PATENT </a:t>
            </a:r>
            <a:r>
              <a:rPr kumimoji="1" lang="es-ES" sz="2000" b="1" dirty="0" smtClean="0">
                <a:solidFill>
                  <a:schemeClr val="bg1"/>
                </a:solidFill>
                <a:latin typeface="AENOR Fontana ND"/>
              </a:rPr>
              <a:t>BOX </a:t>
            </a:r>
            <a:r>
              <a:rPr kumimoji="1" lang="es-ES" sz="1400" b="1" dirty="0" smtClean="0">
                <a:solidFill>
                  <a:schemeClr val="bg1"/>
                </a:solidFill>
                <a:latin typeface="AENOR Fontana ND"/>
              </a:rPr>
              <a:t>  </a:t>
            </a:r>
            <a:r>
              <a:rPr kumimoji="1" lang="es-ES" sz="1400" b="1" dirty="0">
                <a:solidFill>
                  <a:schemeClr val="bg1"/>
                </a:solidFill>
                <a:latin typeface="AENOR Fontana ND"/>
              </a:rPr>
              <a:t>Reducción de ingresos por la cesión de determinados activos intangibles </a:t>
            </a:r>
            <a:r>
              <a:rPr kumimoji="1" lang="es-ES_tradnl" sz="1400" dirty="0">
                <a:solidFill>
                  <a:schemeClr val="bg1"/>
                </a:solidFill>
                <a:latin typeface="AENOR Fontana ND"/>
              </a:rPr>
              <a:t> </a:t>
            </a:r>
          </a:p>
          <a:p>
            <a:pPr>
              <a:spcBef>
                <a:spcPct val="20000"/>
              </a:spcBef>
              <a:buClr>
                <a:schemeClr val="folHlink"/>
              </a:buClr>
              <a:buSzPct val="60000"/>
              <a:buFont typeface="Wingdings" pitchFamily="2" charset="2"/>
              <a:buNone/>
            </a:pPr>
            <a:r>
              <a:rPr kumimoji="1" lang="es-ES_tradnl" dirty="0">
                <a:solidFill>
                  <a:schemeClr val="bg1"/>
                </a:solidFill>
                <a:latin typeface="AENOR Fontana ND Demibold"/>
              </a:rPr>
              <a:t>    </a:t>
            </a:r>
            <a:endParaRPr kumimoji="1" lang="es-ES" u="sng" dirty="0">
              <a:solidFill>
                <a:schemeClr val="bg1"/>
              </a:solidFill>
              <a:latin typeface="AENOR Fontana ND Demibold"/>
            </a:endParaRPr>
          </a:p>
        </p:txBody>
      </p:sp>
      <p:sp>
        <p:nvSpPr>
          <p:cNvPr id="116741" name="Rectangle 2"/>
          <p:cNvSpPr>
            <a:spLocks noChangeArrowheads="1"/>
          </p:cNvSpPr>
          <p:nvPr/>
        </p:nvSpPr>
        <p:spPr bwMode="auto">
          <a:xfrm>
            <a:off x="154781" y="1116013"/>
            <a:ext cx="9596438" cy="5232400"/>
          </a:xfrm>
          <a:prstGeom prst="rect">
            <a:avLst/>
          </a:prstGeom>
          <a:noFill/>
          <a:ln w="12700" cap="sq">
            <a:noFill/>
            <a:miter lim="800000"/>
            <a:headEnd type="none" w="sm" len="sm"/>
            <a:tailEnd type="none" w="sm" len="sm"/>
          </a:ln>
        </p:spPr>
        <p:txBody>
          <a:bodyPr>
            <a:spAutoFit/>
          </a:bodyPr>
          <a:lstStyle/>
          <a:p>
            <a:pPr algn="ctr">
              <a:buClr>
                <a:schemeClr val="bg2"/>
              </a:buClr>
              <a:buSzPct val="75000"/>
              <a:buFont typeface="Wingdings" pitchFamily="2" charset="2"/>
              <a:buNone/>
            </a:pPr>
            <a:r>
              <a:rPr kumimoji="1" lang="es-ES_tradnl" sz="2000" b="1" i="1" u="sng">
                <a:solidFill>
                  <a:srgbClr val="FFFF00"/>
                </a:solidFill>
                <a:latin typeface="AENOR Fontana ND Demibold"/>
              </a:rPr>
              <a:t>Artículo 23 del RDL 4/2004 (TRLIS)</a:t>
            </a:r>
          </a:p>
          <a:p>
            <a:pPr algn="just">
              <a:buClr>
                <a:schemeClr val="bg2"/>
              </a:buClr>
              <a:buSzPct val="75000"/>
              <a:buFont typeface="Wingdings" pitchFamily="2" charset="2"/>
              <a:buNone/>
            </a:pPr>
            <a:endParaRPr kumimoji="1" lang="es-ES" sz="2000">
              <a:solidFill>
                <a:schemeClr val="tx1"/>
              </a:solidFill>
              <a:latin typeface="AENOR Fontana ND Demibold"/>
            </a:endParaRPr>
          </a:p>
          <a:p>
            <a:pPr algn="just">
              <a:buClr>
                <a:schemeClr val="bg2"/>
              </a:buClr>
              <a:buSzPct val="75000"/>
              <a:buFont typeface="Wingdings" pitchFamily="2" charset="2"/>
              <a:buNone/>
            </a:pPr>
            <a:r>
              <a:rPr kumimoji="1" lang="es-ES" sz="2000" i="1">
                <a:solidFill>
                  <a:srgbClr val="FFCC99"/>
                </a:solidFill>
                <a:latin typeface="AENOR Fontana ND Demibold"/>
              </a:rPr>
              <a:t>REQUISITOS:</a:t>
            </a:r>
          </a:p>
          <a:p>
            <a:pPr algn="just">
              <a:buClr>
                <a:schemeClr val="bg2"/>
              </a:buClr>
              <a:buSzPct val="75000"/>
              <a:buFont typeface="Wingdings" pitchFamily="2" charset="2"/>
              <a:buNone/>
            </a:pPr>
            <a:endParaRPr kumimoji="1" lang="es-ES" sz="2000">
              <a:solidFill>
                <a:schemeClr val="tx1"/>
              </a:solidFill>
              <a:latin typeface="AENOR Fontana ND Demibold"/>
            </a:endParaRPr>
          </a:p>
          <a:p>
            <a:pPr>
              <a:buFontTx/>
              <a:buChar char="-"/>
            </a:pPr>
            <a:r>
              <a:rPr kumimoji="1" lang="es-ES">
                <a:solidFill>
                  <a:schemeClr val="tx1"/>
                </a:solidFill>
                <a:latin typeface="AENOR Fontana ND Demibold"/>
              </a:rPr>
              <a:t>Que la entidad cedente haya creado los activos objeto de cesión.</a:t>
            </a:r>
          </a:p>
          <a:p>
            <a:endParaRPr kumimoji="1" lang="es-ES">
              <a:solidFill>
                <a:schemeClr val="tx1"/>
              </a:solidFill>
              <a:latin typeface="AENOR Fontana ND Demibold"/>
            </a:endParaRPr>
          </a:p>
          <a:p>
            <a:pPr>
              <a:buFontTx/>
              <a:buChar char="-"/>
            </a:pPr>
            <a:r>
              <a:rPr kumimoji="1" lang="es-ES">
                <a:solidFill>
                  <a:schemeClr val="tx1"/>
                </a:solidFill>
                <a:latin typeface="AENOR Fontana ND Demibold"/>
              </a:rPr>
              <a:t>Que el cesionario utilice los derechos de uso o de explotación en el </a:t>
            </a:r>
            <a:r>
              <a:rPr kumimoji="1" lang="es-ES" b="1">
                <a:solidFill>
                  <a:srgbClr val="FFFF00"/>
                </a:solidFill>
                <a:latin typeface="AENOR Fontana ND Demibold"/>
              </a:rPr>
              <a:t>desarrollo de una actividad económica.</a:t>
            </a:r>
          </a:p>
          <a:p>
            <a:endParaRPr kumimoji="1" lang="es-ES" b="1">
              <a:solidFill>
                <a:srgbClr val="FFFF00"/>
              </a:solidFill>
              <a:latin typeface="AENOR Fontana ND Demibold"/>
            </a:endParaRPr>
          </a:p>
          <a:p>
            <a:pPr>
              <a:buFontTx/>
              <a:buChar char="-"/>
            </a:pPr>
            <a:r>
              <a:rPr kumimoji="1" lang="es-ES">
                <a:solidFill>
                  <a:schemeClr val="tx1"/>
                </a:solidFill>
                <a:latin typeface="AENOR Fontana ND Demibold"/>
              </a:rPr>
              <a:t> Que el cesionario no resida en un país considerado como paraíso fiscal.</a:t>
            </a:r>
          </a:p>
          <a:p>
            <a:endParaRPr kumimoji="1" lang="es-ES">
              <a:solidFill>
                <a:schemeClr val="tx1"/>
              </a:solidFill>
              <a:latin typeface="AENOR Fontana ND Demibold"/>
            </a:endParaRPr>
          </a:p>
          <a:p>
            <a:pPr>
              <a:buFontTx/>
              <a:buChar char="-"/>
            </a:pPr>
            <a:r>
              <a:rPr kumimoji="1" lang="es-ES">
                <a:solidFill>
                  <a:schemeClr val="tx1"/>
                </a:solidFill>
                <a:latin typeface="AENOR Fontana ND Demibold"/>
              </a:rPr>
              <a:t> Que la entidad disponga de los registros contables necesarios para poder determinar los ingresos y gastos, directos e indirectos, correspondientes a los activos objeto de cesión (no es necesario su activación contable).</a:t>
            </a:r>
          </a:p>
          <a:p>
            <a:pPr>
              <a:buFontTx/>
              <a:buChar char="-"/>
            </a:pPr>
            <a:endParaRPr kumimoji="1" lang="es-ES">
              <a:solidFill>
                <a:schemeClr val="tx1"/>
              </a:solidFill>
              <a:latin typeface="AENOR Fontana ND Demibold"/>
            </a:endParaRPr>
          </a:p>
          <a:p>
            <a:pPr>
              <a:buFontTx/>
              <a:buChar char="-"/>
            </a:pPr>
            <a:r>
              <a:rPr kumimoji="1" lang="es-ES">
                <a:solidFill>
                  <a:schemeClr val="tx1"/>
                </a:solidFill>
                <a:latin typeface="AENOR Fontana ND Demibold"/>
              </a:rPr>
              <a:t>Documento Comisión Europea y consultas vinculantes DGT: que exista actividad previa  innovadora (y eminentemente tecnológica, según preámbulo de Ley 16/2007)</a:t>
            </a:r>
          </a:p>
          <a:p>
            <a:endParaRPr kumimoji="1" lang="es-ES" sz="2000" b="1" u="sng">
              <a:solidFill>
                <a:schemeClr val="tx1"/>
              </a:solidFill>
              <a:latin typeface="AENOR Fontana ND Demibold"/>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ChangeArrowheads="1"/>
          </p:cNvSpPr>
          <p:nvPr/>
        </p:nvSpPr>
        <p:spPr bwMode="auto">
          <a:xfrm>
            <a:off x="777347" y="1520825"/>
            <a:ext cx="8074422" cy="4610100"/>
          </a:xfrm>
          <a:prstGeom prst="rect">
            <a:avLst/>
          </a:prstGeom>
          <a:gradFill rotWithShape="1">
            <a:gsLst>
              <a:gs pos="0">
                <a:schemeClr val="accent1">
                  <a:alpha val="70000"/>
                </a:schemeClr>
              </a:gs>
              <a:gs pos="100000">
                <a:schemeClr val="accent1">
                  <a:gamma/>
                  <a:shade val="46275"/>
                  <a:invGamma/>
                </a:schemeClr>
              </a:gs>
            </a:gsLst>
            <a:lin ang="5400000" scaled="1"/>
          </a:gradFill>
          <a:ln w="12700" cap="sq">
            <a:noFill/>
            <a:miter lim="800000"/>
            <a:headEnd type="none" w="sm" len="sm"/>
            <a:tailEnd type="none" w="sm" len="sm"/>
          </a:ln>
        </p:spPr>
        <p:txBody>
          <a:bodyPr wrap="none" anchor="ctr"/>
          <a:lstStyle/>
          <a:p>
            <a:pPr marL="1398588" lvl="1" indent="-609600" algn="ctr" eaLnBrk="0" hangingPunct="0">
              <a:defRPr/>
            </a:pPr>
            <a:endParaRPr lang="es-ES" sz="1600">
              <a:solidFill>
                <a:schemeClr val="tx1"/>
              </a:solidFill>
              <a:latin typeface="Times New Roman" pitchFamily="18" charset="0"/>
            </a:endParaRPr>
          </a:p>
        </p:txBody>
      </p:sp>
      <p:sp>
        <p:nvSpPr>
          <p:cNvPr id="118787" name="2 Marcador de número de diapositiva"/>
          <p:cNvSpPr txBox="1">
            <a:spLocks noGrp="1"/>
          </p:cNvSpPr>
          <p:nvPr/>
        </p:nvSpPr>
        <p:spPr bwMode="auto">
          <a:xfrm>
            <a:off x="194338" y="333375"/>
            <a:ext cx="937286" cy="476250"/>
          </a:xfrm>
          <a:prstGeom prst="rect">
            <a:avLst/>
          </a:prstGeom>
          <a:noFill/>
          <a:ln w="9525">
            <a:noFill/>
            <a:miter lim="800000"/>
            <a:headEnd/>
            <a:tailEnd/>
          </a:ln>
        </p:spPr>
        <p:txBody>
          <a:bodyPr/>
          <a:lstStyle/>
          <a:p>
            <a:pPr algn="ctr"/>
            <a:fld id="{8D4389E9-7104-4271-A6F9-25731D5E16C2}" type="slidenum">
              <a:rPr lang="es-ES" sz="2800">
                <a:solidFill>
                  <a:schemeClr val="tx1"/>
                </a:solidFill>
                <a:latin typeface="Arial Rounded MT Bold" pitchFamily="34" charset="0"/>
              </a:rPr>
              <a:pPr algn="ctr"/>
              <a:t>43</a:t>
            </a:fld>
            <a:endParaRPr lang="es-ES" sz="2800">
              <a:solidFill>
                <a:schemeClr val="tx1"/>
              </a:solidFill>
              <a:latin typeface="Arial Rounded MT Bold" pitchFamily="34" charset="0"/>
            </a:endParaRPr>
          </a:p>
        </p:txBody>
      </p:sp>
      <p:sp>
        <p:nvSpPr>
          <p:cNvPr id="118788" name="Rectangle 2"/>
          <p:cNvSpPr>
            <a:spLocks noChangeArrowheads="1"/>
          </p:cNvSpPr>
          <p:nvPr/>
        </p:nvSpPr>
        <p:spPr bwMode="auto">
          <a:xfrm>
            <a:off x="1286404" y="116632"/>
            <a:ext cx="8112258" cy="830263"/>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sz="2400" b="1" dirty="0" smtClean="0">
                <a:solidFill>
                  <a:schemeClr val="bg1"/>
                </a:solidFill>
                <a:latin typeface="AENOR Fontana ND"/>
              </a:rPr>
              <a:t>PATENT </a:t>
            </a:r>
            <a:r>
              <a:rPr kumimoji="1" lang="es-ES" sz="2400" b="1" dirty="0">
                <a:solidFill>
                  <a:schemeClr val="bg1"/>
                </a:solidFill>
                <a:latin typeface="AENOR Fontana ND"/>
              </a:rPr>
              <a:t>BOX: Situación actual </a:t>
            </a:r>
            <a:r>
              <a:rPr kumimoji="1" lang="es-ES_tradnl" sz="2400" dirty="0">
                <a:solidFill>
                  <a:schemeClr val="bg1"/>
                </a:solidFill>
                <a:latin typeface="AENOR Fontana ND"/>
              </a:rPr>
              <a:t> </a:t>
            </a:r>
          </a:p>
          <a:p>
            <a:pPr>
              <a:spcBef>
                <a:spcPct val="20000"/>
              </a:spcBef>
              <a:buClr>
                <a:schemeClr val="folHlink"/>
              </a:buClr>
              <a:buSzPct val="60000"/>
              <a:buFont typeface="Wingdings" pitchFamily="2" charset="2"/>
              <a:buNone/>
            </a:pPr>
            <a:r>
              <a:rPr kumimoji="1" lang="es-ES_tradnl" sz="2000" dirty="0">
                <a:solidFill>
                  <a:srgbClr val="000000"/>
                </a:solidFill>
                <a:latin typeface="AENOR Fontana ND Demibold"/>
              </a:rPr>
              <a:t>    </a:t>
            </a:r>
            <a:endParaRPr kumimoji="1" lang="es-ES" sz="2000" u="sng" dirty="0">
              <a:solidFill>
                <a:srgbClr val="000000"/>
              </a:solidFill>
              <a:latin typeface="AENOR Fontana ND Demibold"/>
            </a:endParaRPr>
          </a:p>
        </p:txBody>
      </p:sp>
      <p:sp>
        <p:nvSpPr>
          <p:cNvPr id="118789" name="Rectangle 2"/>
          <p:cNvSpPr>
            <a:spLocks noChangeArrowheads="1"/>
          </p:cNvSpPr>
          <p:nvPr/>
        </p:nvSpPr>
        <p:spPr bwMode="auto">
          <a:xfrm>
            <a:off x="777347" y="1520826"/>
            <a:ext cx="8074422" cy="4985980"/>
          </a:xfrm>
          <a:prstGeom prst="rect">
            <a:avLst/>
          </a:prstGeom>
          <a:noFill/>
          <a:ln w="12700" cap="sq">
            <a:noFill/>
            <a:miter lim="800000"/>
            <a:headEnd type="none" w="sm" len="sm"/>
            <a:tailEnd type="none" w="sm" len="sm"/>
          </a:ln>
        </p:spPr>
        <p:txBody>
          <a:bodyPr>
            <a:spAutoFit/>
          </a:bodyPr>
          <a:lstStyle/>
          <a:p>
            <a:pPr algn="just">
              <a:buClr>
                <a:schemeClr val="bg2"/>
              </a:buClr>
              <a:buSzPct val="75000"/>
              <a:buFont typeface="Wingdings" pitchFamily="2" charset="2"/>
              <a:buNone/>
            </a:pPr>
            <a:r>
              <a:rPr kumimoji="1" lang="es-ES_tradnl" sz="2000">
                <a:solidFill>
                  <a:srgbClr val="000000"/>
                </a:solidFill>
                <a:latin typeface="AENOR Fontana ND Demibold"/>
              </a:rPr>
              <a:t> </a:t>
            </a:r>
            <a:r>
              <a:rPr kumimoji="1" lang="es-ES_tradnl" sz="2400">
                <a:solidFill>
                  <a:srgbClr val="000000"/>
                </a:solidFill>
                <a:latin typeface="AENOR Fontana ND Demibold"/>
              </a:rPr>
              <a:t>Aspectos a tener en cuenta:</a:t>
            </a:r>
          </a:p>
          <a:p>
            <a:endParaRPr lang="es-ES" sz="1400"/>
          </a:p>
          <a:p>
            <a:endParaRPr lang="es-ES" sz="1600" b="1">
              <a:solidFill>
                <a:srgbClr val="FF0000"/>
              </a:solidFill>
            </a:endParaRPr>
          </a:p>
          <a:p>
            <a:endParaRPr lang="es-ES" sz="1600" b="1">
              <a:solidFill>
                <a:srgbClr val="FF0000"/>
              </a:solidFill>
            </a:endParaRPr>
          </a:p>
          <a:p>
            <a:r>
              <a:rPr lang="es-ES" sz="1600" b="1">
                <a:solidFill>
                  <a:srgbClr val="FF0000"/>
                </a:solidFill>
              </a:rPr>
              <a:t>- CREACIÓN ACTIVO intangible: incentivos y ayudas.</a:t>
            </a:r>
          </a:p>
          <a:p>
            <a:pPr>
              <a:buFontTx/>
              <a:buChar char="-"/>
            </a:pPr>
            <a:r>
              <a:rPr lang="es-ES" sz="1600" b="1">
                <a:solidFill>
                  <a:srgbClr val="FF0000"/>
                </a:solidFill>
              </a:rPr>
              <a:t> Éxito =&gt; CESIÓN ACTIVO como alternativa o de forma simultánea a explotación propia: para generar actividad económica (+ ingresos ó - costes). </a:t>
            </a:r>
          </a:p>
          <a:p>
            <a:endParaRPr lang="es-ES" sz="1400"/>
          </a:p>
          <a:p>
            <a:endParaRPr lang="es-ES" sz="1400"/>
          </a:p>
          <a:p>
            <a:r>
              <a:rPr lang="es-ES">
                <a:solidFill>
                  <a:srgbClr val="FFFF00"/>
                </a:solidFill>
              </a:rPr>
              <a:t>- Plena compatibilidad con deducciones y otros incentivos; carácter no acumulable como tal, pero no hace falta, porque se aplica, aunque genere base negativa</a:t>
            </a:r>
          </a:p>
          <a:p>
            <a:r>
              <a:rPr lang="es-ES">
                <a:solidFill>
                  <a:srgbClr val="FFFF00"/>
                </a:solidFill>
              </a:rPr>
              <a:t> </a:t>
            </a:r>
          </a:p>
          <a:p>
            <a:r>
              <a:rPr lang="es-ES">
                <a:solidFill>
                  <a:srgbClr val="FFFF00"/>
                </a:solidFill>
              </a:rPr>
              <a:t> </a:t>
            </a:r>
          </a:p>
          <a:p>
            <a:pPr>
              <a:buFontTx/>
              <a:buChar char="-"/>
            </a:pPr>
            <a:r>
              <a:rPr lang="es-ES">
                <a:solidFill>
                  <a:srgbClr val="FFFF00"/>
                </a:solidFill>
              </a:rPr>
              <a:t>Concepto intangible, + amplio que I+D+i; es necesario que se defina como activo, no es imprescindible que esté activado.</a:t>
            </a:r>
          </a:p>
          <a:p>
            <a:pPr>
              <a:buFontTx/>
              <a:buChar char="-"/>
            </a:pPr>
            <a:endParaRPr lang="es-ES">
              <a:solidFill>
                <a:srgbClr val="FFFF00"/>
              </a:solidFill>
            </a:endParaRPr>
          </a:p>
          <a:p>
            <a:pPr>
              <a:buFontTx/>
              <a:buChar char="-"/>
            </a:pPr>
            <a:endParaRPr lang="es-ES" sz="1400"/>
          </a:p>
          <a:p>
            <a:pPr algn="just">
              <a:buClr>
                <a:schemeClr val="bg2"/>
              </a:buClr>
              <a:buSzPct val="75000"/>
              <a:buFont typeface="Wingdings" pitchFamily="2" charset="2"/>
              <a:buNone/>
            </a:pPr>
            <a:endParaRPr kumimoji="1" lang="es-ES" sz="1400" b="1">
              <a:solidFill>
                <a:srgbClr val="FFC0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ChangeArrowheads="1"/>
          </p:cNvSpPr>
          <p:nvPr/>
        </p:nvSpPr>
        <p:spPr bwMode="auto">
          <a:xfrm>
            <a:off x="741231" y="1520825"/>
            <a:ext cx="8463094" cy="4610100"/>
          </a:xfrm>
          <a:prstGeom prst="rect">
            <a:avLst/>
          </a:prstGeom>
          <a:gradFill rotWithShape="1">
            <a:gsLst>
              <a:gs pos="0">
                <a:schemeClr val="accent1">
                  <a:alpha val="70000"/>
                </a:schemeClr>
              </a:gs>
              <a:gs pos="100000">
                <a:schemeClr val="accent1">
                  <a:gamma/>
                  <a:shade val="46275"/>
                  <a:invGamma/>
                </a:schemeClr>
              </a:gs>
            </a:gsLst>
            <a:lin ang="5400000" scaled="1"/>
          </a:gradFill>
          <a:ln w="12700" cap="sq">
            <a:noFill/>
            <a:miter lim="800000"/>
            <a:headEnd type="none" w="sm" len="sm"/>
            <a:tailEnd type="none" w="sm" len="sm"/>
          </a:ln>
        </p:spPr>
        <p:txBody>
          <a:bodyPr wrap="none" anchor="ctr"/>
          <a:lstStyle/>
          <a:p>
            <a:pPr marL="1398588" lvl="1" indent="-609600" algn="ctr" eaLnBrk="0" hangingPunct="0">
              <a:defRPr/>
            </a:pPr>
            <a:endParaRPr lang="es-ES" sz="1600">
              <a:solidFill>
                <a:schemeClr val="tx1"/>
              </a:solidFill>
              <a:latin typeface="Times New Roman" pitchFamily="18" charset="0"/>
            </a:endParaRPr>
          </a:p>
        </p:txBody>
      </p:sp>
      <p:sp>
        <p:nvSpPr>
          <p:cNvPr id="119811" name="2 Marcador de número de diapositiva"/>
          <p:cNvSpPr txBox="1">
            <a:spLocks noGrp="1"/>
          </p:cNvSpPr>
          <p:nvPr/>
        </p:nvSpPr>
        <p:spPr bwMode="auto">
          <a:xfrm>
            <a:off x="194338" y="333375"/>
            <a:ext cx="937286" cy="476250"/>
          </a:xfrm>
          <a:prstGeom prst="rect">
            <a:avLst/>
          </a:prstGeom>
          <a:noFill/>
          <a:ln w="9525">
            <a:noFill/>
            <a:miter lim="800000"/>
            <a:headEnd/>
            <a:tailEnd/>
          </a:ln>
        </p:spPr>
        <p:txBody>
          <a:bodyPr/>
          <a:lstStyle/>
          <a:p>
            <a:pPr algn="ctr"/>
            <a:fld id="{8676B3FF-966D-4C8D-998D-978361803AB2}" type="slidenum">
              <a:rPr lang="es-ES" sz="2800">
                <a:solidFill>
                  <a:schemeClr val="tx1"/>
                </a:solidFill>
                <a:latin typeface="Arial Rounded MT Bold" pitchFamily="34" charset="0"/>
              </a:rPr>
              <a:pPr algn="ctr"/>
              <a:t>44</a:t>
            </a:fld>
            <a:endParaRPr lang="es-ES" sz="2800">
              <a:solidFill>
                <a:schemeClr val="tx1"/>
              </a:solidFill>
              <a:latin typeface="Arial Rounded MT Bold" pitchFamily="34" charset="0"/>
            </a:endParaRPr>
          </a:p>
        </p:txBody>
      </p:sp>
      <p:sp>
        <p:nvSpPr>
          <p:cNvPr id="119812" name="Rectangle 2"/>
          <p:cNvSpPr>
            <a:spLocks noChangeArrowheads="1"/>
          </p:cNvSpPr>
          <p:nvPr/>
        </p:nvSpPr>
        <p:spPr bwMode="auto">
          <a:xfrm>
            <a:off x="1286404" y="116632"/>
            <a:ext cx="8112258" cy="830263"/>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sz="2400" b="1" dirty="0" smtClean="0">
                <a:solidFill>
                  <a:schemeClr val="bg1"/>
                </a:solidFill>
                <a:latin typeface="AENOR Fontana ND"/>
              </a:rPr>
              <a:t> </a:t>
            </a:r>
            <a:r>
              <a:rPr kumimoji="1" lang="es-ES" sz="2400" b="1" dirty="0">
                <a:solidFill>
                  <a:schemeClr val="bg1"/>
                </a:solidFill>
                <a:latin typeface="AENOR Fontana ND"/>
              </a:rPr>
              <a:t>PATENT BOX: Conclusiones </a:t>
            </a:r>
            <a:r>
              <a:rPr kumimoji="1" lang="es-ES_tradnl" sz="2400" dirty="0">
                <a:solidFill>
                  <a:schemeClr val="bg1"/>
                </a:solidFill>
                <a:latin typeface="AENOR Fontana ND"/>
              </a:rPr>
              <a:t> </a:t>
            </a:r>
          </a:p>
          <a:p>
            <a:pPr>
              <a:spcBef>
                <a:spcPct val="20000"/>
              </a:spcBef>
              <a:buClr>
                <a:schemeClr val="folHlink"/>
              </a:buClr>
              <a:buSzPct val="60000"/>
              <a:buFont typeface="Wingdings" pitchFamily="2" charset="2"/>
              <a:buNone/>
            </a:pPr>
            <a:r>
              <a:rPr kumimoji="1" lang="es-ES_tradnl" sz="2000" dirty="0">
                <a:solidFill>
                  <a:srgbClr val="000000"/>
                </a:solidFill>
                <a:latin typeface="AENOR Fontana ND Demibold"/>
              </a:rPr>
              <a:t>    </a:t>
            </a:r>
            <a:endParaRPr kumimoji="1" lang="es-ES" sz="2000" u="sng" dirty="0">
              <a:solidFill>
                <a:srgbClr val="000000"/>
              </a:solidFill>
              <a:latin typeface="AENOR Fontana ND Demibold"/>
            </a:endParaRPr>
          </a:p>
        </p:txBody>
      </p:sp>
      <p:sp>
        <p:nvSpPr>
          <p:cNvPr id="119813" name="Rectangle 2"/>
          <p:cNvSpPr>
            <a:spLocks noChangeArrowheads="1"/>
          </p:cNvSpPr>
          <p:nvPr/>
        </p:nvSpPr>
        <p:spPr bwMode="auto">
          <a:xfrm>
            <a:off x="935567" y="1520825"/>
            <a:ext cx="7684029" cy="3724096"/>
          </a:xfrm>
          <a:prstGeom prst="rect">
            <a:avLst/>
          </a:prstGeom>
          <a:noFill/>
          <a:ln w="12700" cap="sq">
            <a:noFill/>
            <a:miter lim="800000"/>
            <a:headEnd type="none" w="sm" len="sm"/>
            <a:tailEnd type="none" w="sm" len="sm"/>
          </a:ln>
        </p:spPr>
        <p:txBody>
          <a:bodyPr>
            <a:spAutoFit/>
          </a:bodyPr>
          <a:lstStyle/>
          <a:p>
            <a:pPr algn="just">
              <a:buClr>
                <a:schemeClr val="bg2"/>
              </a:buClr>
              <a:buSzPct val="75000"/>
              <a:buFont typeface="Wingdings" pitchFamily="2" charset="2"/>
              <a:buNone/>
            </a:pPr>
            <a:r>
              <a:rPr kumimoji="1" lang="es-ES_tradnl" sz="2000">
                <a:solidFill>
                  <a:srgbClr val="000000"/>
                </a:solidFill>
                <a:latin typeface="AENOR Fontana ND Demibold"/>
              </a:rPr>
              <a:t> </a:t>
            </a:r>
            <a:r>
              <a:rPr kumimoji="1" lang="es-ES_tradnl">
                <a:solidFill>
                  <a:srgbClr val="000000"/>
                </a:solidFill>
                <a:latin typeface="AENOR Fontana ND Demibold"/>
              </a:rPr>
              <a:t>* </a:t>
            </a:r>
            <a:r>
              <a:rPr kumimoji="1" lang="es-ES" b="1">
                <a:solidFill>
                  <a:srgbClr val="660033"/>
                </a:solidFill>
              </a:rPr>
              <a:t>Reducción de base imponible a partir de ingresos procedentes de determinados activos intangibles, que puede ayudar a crear </a:t>
            </a:r>
            <a:r>
              <a:rPr kumimoji="1" lang="es-ES" b="1" u="sng">
                <a:solidFill>
                  <a:srgbClr val="660033"/>
                </a:solidFill>
              </a:rPr>
              <a:t>sinergias entre empresas generadoras de conocimiento, y empresas </a:t>
            </a:r>
            <a:r>
              <a:rPr kumimoji="1" lang="es-ES" b="1">
                <a:solidFill>
                  <a:srgbClr val="660033"/>
                </a:solidFill>
              </a:rPr>
              <a:t>cuyo “core business” (línea de negocio) sea </a:t>
            </a:r>
            <a:r>
              <a:rPr kumimoji="1" lang="es-ES" b="1" u="sng">
                <a:solidFill>
                  <a:srgbClr val="660033"/>
                </a:solidFill>
              </a:rPr>
              <a:t>la explotación y comercialización de productos y resultados.</a:t>
            </a:r>
          </a:p>
          <a:p>
            <a:pPr algn="just">
              <a:buClr>
                <a:schemeClr val="bg2"/>
              </a:buClr>
              <a:buSzPct val="75000"/>
              <a:buFont typeface="Wingdings" pitchFamily="2" charset="2"/>
              <a:buNone/>
            </a:pPr>
            <a:endParaRPr kumimoji="1" lang="es-ES" b="1">
              <a:solidFill>
                <a:srgbClr val="660033"/>
              </a:solidFill>
            </a:endParaRPr>
          </a:p>
          <a:p>
            <a:pPr algn="just">
              <a:buClr>
                <a:schemeClr val="bg2"/>
              </a:buClr>
              <a:buSzPct val="75000"/>
              <a:buFont typeface="Wingdings" pitchFamily="2" charset="2"/>
              <a:buNone/>
            </a:pPr>
            <a:r>
              <a:rPr kumimoji="1" lang="es-ES" b="1">
                <a:solidFill>
                  <a:srgbClr val="660033"/>
                </a:solidFill>
              </a:rPr>
              <a:t>* Fomenta el interés general en que las empresas españolas </a:t>
            </a:r>
            <a:r>
              <a:rPr kumimoji="1" lang="es-ES" b="1" u="sng">
                <a:solidFill>
                  <a:srgbClr val="FFFF00"/>
                </a:solidFill>
              </a:rPr>
              <a:t>compartan conocimiento y se transfiera tecnología</a:t>
            </a:r>
            <a:r>
              <a:rPr kumimoji="1" lang="es-ES" b="1">
                <a:solidFill>
                  <a:srgbClr val="660033"/>
                </a:solidFill>
              </a:rPr>
              <a:t>, en el contexto empresarial de “win-win situation” (ambas partes ganan), que redundará en la competitividad del sector empresarial español y en el crecimiento económico global, además de rentabilizar los apoyos públicos creados al respecto.</a:t>
            </a:r>
          </a:p>
          <a:p>
            <a:pPr algn="just">
              <a:buClr>
                <a:schemeClr val="bg2"/>
              </a:buClr>
              <a:buSzPct val="75000"/>
              <a:buFont typeface="Wingdings" pitchFamily="2" charset="2"/>
              <a:buNone/>
            </a:pPr>
            <a:endParaRPr kumimoji="1" lang="es-ES" b="1">
              <a:solidFill>
                <a:srgbClr val="660033"/>
              </a:solidFill>
              <a:latin typeface="AENOR Fontana ND Demibold"/>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ChangeArrowheads="1"/>
          </p:cNvSpPr>
          <p:nvPr/>
        </p:nvSpPr>
        <p:spPr bwMode="auto">
          <a:xfrm>
            <a:off x="777347" y="1520825"/>
            <a:ext cx="8074422" cy="4610100"/>
          </a:xfrm>
          <a:prstGeom prst="rect">
            <a:avLst/>
          </a:prstGeom>
          <a:gradFill rotWithShape="1">
            <a:gsLst>
              <a:gs pos="0">
                <a:schemeClr val="accent1">
                  <a:alpha val="70000"/>
                </a:schemeClr>
              </a:gs>
              <a:gs pos="100000">
                <a:schemeClr val="accent1">
                  <a:gamma/>
                  <a:shade val="46275"/>
                  <a:invGamma/>
                </a:schemeClr>
              </a:gs>
            </a:gsLst>
            <a:lin ang="5400000" scaled="1"/>
          </a:gradFill>
          <a:ln w="12700" cap="sq">
            <a:noFill/>
            <a:miter lim="800000"/>
            <a:headEnd type="none" w="sm" len="sm"/>
            <a:tailEnd type="none" w="sm" len="sm"/>
          </a:ln>
        </p:spPr>
        <p:txBody>
          <a:bodyPr wrap="none" anchor="ctr"/>
          <a:lstStyle/>
          <a:p>
            <a:pPr marL="1398588" lvl="1" indent="-609600" algn="ctr" eaLnBrk="0" hangingPunct="0">
              <a:defRPr/>
            </a:pPr>
            <a:endParaRPr lang="es-ES" sz="1600">
              <a:solidFill>
                <a:schemeClr val="tx1"/>
              </a:solidFill>
              <a:latin typeface="Times New Roman" pitchFamily="18" charset="0"/>
            </a:endParaRPr>
          </a:p>
        </p:txBody>
      </p:sp>
      <p:sp>
        <p:nvSpPr>
          <p:cNvPr id="120835" name="2 Marcador de número de diapositiva"/>
          <p:cNvSpPr txBox="1">
            <a:spLocks noGrp="1"/>
          </p:cNvSpPr>
          <p:nvPr/>
        </p:nvSpPr>
        <p:spPr bwMode="auto">
          <a:xfrm>
            <a:off x="194338" y="333375"/>
            <a:ext cx="937286" cy="476250"/>
          </a:xfrm>
          <a:prstGeom prst="rect">
            <a:avLst/>
          </a:prstGeom>
          <a:noFill/>
          <a:ln w="9525">
            <a:noFill/>
            <a:miter lim="800000"/>
            <a:headEnd/>
            <a:tailEnd/>
          </a:ln>
        </p:spPr>
        <p:txBody>
          <a:bodyPr/>
          <a:lstStyle/>
          <a:p>
            <a:pPr algn="ctr"/>
            <a:fld id="{9C40C523-9463-4A5A-BDD0-9E8B25BBF842}" type="slidenum">
              <a:rPr lang="es-ES" sz="2800">
                <a:solidFill>
                  <a:schemeClr val="tx1"/>
                </a:solidFill>
                <a:latin typeface="Arial Rounded MT Bold" pitchFamily="34" charset="0"/>
              </a:rPr>
              <a:pPr algn="ctr"/>
              <a:t>45</a:t>
            </a:fld>
            <a:endParaRPr lang="es-ES" sz="2800">
              <a:solidFill>
                <a:schemeClr val="tx1"/>
              </a:solidFill>
              <a:latin typeface="Arial Rounded MT Bold" pitchFamily="34" charset="0"/>
            </a:endParaRPr>
          </a:p>
        </p:txBody>
      </p:sp>
      <p:sp>
        <p:nvSpPr>
          <p:cNvPr id="120836" name="Rectangle 2"/>
          <p:cNvSpPr>
            <a:spLocks noChangeArrowheads="1"/>
          </p:cNvSpPr>
          <p:nvPr/>
        </p:nvSpPr>
        <p:spPr bwMode="auto">
          <a:xfrm>
            <a:off x="1286404" y="188640"/>
            <a:ext cx="8112258" cy="830997"/>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sz="2400" b="1" dirty="0" smtClean="0">
                <a:solidFill>
                  <a:schemeClr val="bg1"/>
                </a:solidFill>
                <a:latin typeface="AENOR Fontana ND"/>
              </a:rPr>
              <a:t>PATENT </a:t>
            </a:r>
            <a:r>
              <a:rPr kumimoji="1" lang="es-ES" sz="2400" b="1" dirty="0">
                <a:solidFill>
                  <a:schemeClr val="bg1"/>
                </a:solidFill>
                <a:latin typeface="AENOR Fontana ND"/>
              </a:rPr>
              <a:t>BOX: Conclusiones </a:t>
            </a:r>
            <a:r>
              <a:rPr kumimoji="1" lang="es-ES_tradnl" sz="2400" dirty="0">
                <a:solidFill>
                  <a:schemeClr val="bg1"/>
                </a:solidFill>
                <a:latin typeface="AENOR Fontana ND"/>
              </a:rPr>
              <a:t> </a:t>
            </a:r>
          </a:p>
          <a:p>
            <a:pPr>
              <a:spcBef>
                <a:spcPct val="20000"/>
              </a:spcBef>
              <a:buClr>
                <a:schemeClr val="folHlink"/>
              </a:buClr>
              <a:buSzPct val="60000"/>
              <a:buFont typeface="Wingdings" pitchFamily="2" charset="2"/>
              <a:buNone/>
            </a:pPr>
            <a:r>
              <a:rPr kumimoji="1" lang="es-ES_tradnl" sz="2000" dirty="0">
                <a:solidFill>
                  <a:srgbClr val="000000"/>
                </a:solidFill>
                <a:latin typeface="AENOR Fontana ND Demibold"/>
              </a:rPr>
              <a:t>    </a:t>
            </a:r>
            <a:endParaRPr kumimoji="1" lang="es-ES" sz="2000" u="sng" dirty="0">
              <a:solidFill>
                <a:srgbClr val="000000"/>
              </a:solidFill>
              <a:latin typeface="AENOR Fontana ND Demibold"/>
            </a:endParaRPr>
          </a:p>
        </p:txBody>
      </p:sp>
      <p:sp>
        <p:nvSpPr>
          <p:cNvPr id="29702" name="Rectangle 2"/>
          <p:cNvSpPr>
            <a:spLocks noChangeArrowheads="1"/>
          </p:cNvSpPr>
          <p:nvPr/>
        </p:nvSpPr>
        <p:spPr bwMode="auto">
          <a:xfrm>
            <a:off x="777347" y="1520825"/>
            <a:ext cx="8074422" cy="4708981"/>
          </a:xfrm>
          <a:prstGeom prst="rect">
            <a:avLst/>
          </a:prstGeom>
          <a:solidFill>
            <a:srgbClr val="00CC00"/>
          </a:solidFill>
          <a:ln w="12700" cap="sq">
            <a:noFill/>
            <a:miter lim="800000"/>
            <a:headEnd type="none" w="sm" len="sm"/>
            <a:tailEnd type="none" w="sm" len="sm"/>
          </a:ln>
        </p:spPr>
        <p:txBody>
          <a:bodyPr>
            <a:spAutoFit/>
          </a:bodyPr>
          <a:lstStyle/>
          <a:p>
            <a:pPr algn="just">
              <a:buClr>
                <a:schemeClr val="bg2"/>
              </a:buClr>
              <a:buSzPct val="75000"/>
              <a:buFont typeface="Wingdings" pitchFamily="2" charset="2"/>
              <a:buNone/>
              <a:defRPr/>
            </a:pPr>
            <a:r>
              <a:rPr kumimoji="1" lang="es-ES_tradnl" sz="2000" dirty="0">
                <a:solidFill>
                  <a:srgbClr val="000000"/>
                </a:solidFill>
                <a:latin typeface="AENOR Fontana ND Demibold"/>
              </a:rPr>
              <a:t> </a:t>
            </a:r>
            <a:r>
              <a:rPr kumimoji="1" lang="es-ES" b="1" u="sng" dirty="0">
                <a:solidFill>
                  <a:srgbClr val="C00000"/>
                </a:solidFill>
              </a:rPr>
              <a:t>Por lo tanto:</a:t>
            </a:r>
          </a:p>
          <a:p>
            <a:pPr algn="just">
              <a:buClr>
                <a:schemeClr val="bg2"/>
              </a:buClr>
              <a:buSzPct val="75000"/>
              <a:buFont typeface="Wingdings" pitchFamily="2" charset="2"/>
              <a:buNone/>
              <a:defRPr/>
            </a:pPr>
            <a:endParaRPr kumimoji="1" lang="es-ES" b="1" dirty="0">
              <a:solidFill>
                <a:srgbClr val="C00000"/>
              </a:solidFill>
            </a:endParaRPr>
          </a:p>
          <a:p>
            <a:pPr marL="342900" indent="-342900" algn="just">
              <a:buClr>
                <a:schemeClr val="bg2"/>
              </a:buClr>
              <a:buSzPct val="75000"/>
              <a:defRPr/>
            </a:pPr>
            <a:r>
              <a:rPr kumimoji="1" lang="es-ES" b="1" dirty="0">
                <a:solidFill>
                  <a:srgbClr val="C00000"/>
                </a:solidFill>
              </a:rPr>
              <a:t>     </a:t>
            </a:r>
            <a:r>
              <a:rPr kumimoji="1" lang="es-ES" b="1" dirty="0">
                <a:solidFill>
                  <a:srgbClr val="FFFF00"/>
                </a:solidFill>
              </a:rPr>
              <a:t>Atraer y fomentar generación intangibles en España. </a:t>
            </a:r>
          </a:p>
          <a:p>
            <a:pPr marL="342900" indent="-342900" algn="just">
              <a:buClr>
                <a:schemeClr val="bg2"/>
              </a:buClr>
              <a:buSzPct val="75000"/>
              <a:buFont typeface="Wingdings" pitchFamily="2" charset="2"/>
              <a:buAutoNum type="alphaLcParenR"/>
              <a:defRPr/>
            </a:pPr>
            <a:endParaRPr kumimoji="1" lang="es-ES" b="1" dirty="0">
              <a:solidFill>
                <a:srgbClr val="FFFF00"/>
              </a:solidFill>
            </a:endParaRPr>
          </a:p>
          <a:p>
            <a:pPr marL="342900" indent="-342900" algn="just">
              <a:buClr>
                <a:schemeClr val="bg2"/>
              </a:buClr>
              <a:buSzPct val="75000"/>
              <a:defRPr/>
            </a:pPr>
            <a:r>
              <a:rPr kumimoji="1" lang="es-ES" b="1" dirty="0">
                <a:solidFill>
                  <a:srgbClr val="FFFF00"/>
                </a:solidFill>
              </a:rPr>
              <a:t>    Transferir y rentabilizar conocimiento entre empresas, ya sean complementarias o relacionados en la cadena de valor (e. g. plataformas tecnológicas), o bien cuyo conocimiento sea susceptible de aplicación en otro sector</a:t>
            </a:r>
          </a:p>
          <a:p>
            <a:pPr marL="342900" indent="-342900" algn="just">
              <a:buClr>
                <a:schemeClr val="bg2"/>
              </a:buClr>
              <a:buSzPct val="75000"/>
              <a:buFont typeface="Wingdings" pitchFamily="2" charset="2"/>
              <a:buAutoNum type="alphaLcParenR"/>
              <a:defRPr/>
            </a:pPr>
            <a:endParaRPr kumimoji="1" lang="es-ES" b="1" dirty="0">
              <a:solidFill>
                <a:srgbClr val="FFFF00"/>
              </a:solidFill>
            </a:endParaRPr>
          </a:p>
          <a:p>
            <a:pPr marL="342900" indent="-342900" algn="just">
              <a:buClr>
                <a:schemeClr val="bg2"/>
              </a:buClr>
              <a:buSzPct val="75000"/>
              <a:defRPr/>
            </a:pPr>
            <a:r>
              <a:rPr kumimoji="1" lang="es-ES" b="1" dirty="0">
                <a:solidFill>
                  <a:srgbClr val="FFFF00"/>
                </a:solidFill>
              </a:rPr>
              <a:t>    Mejorar el valor de la empresa, identificando activos intangibles, valorándolos y obteniendo beneficios de ellos, mediante una nueva forma.</a:t>
            </a:r>
          </a:p>
          <a:p>
            <a:pPr algn="just">
              <a:buClr>
                <a:schemeClr val="bg2"/>
              </a:buClr>
              <a:buSzPct val="75000"/>
              <a:buFont typeface="Wingdings" pitchFamily="2" charset="2"/>
              <a:buNone/>
              <a:defRPr/>
            </a:pPr>
            <a:endParaRPr kumimoji="1" lang="es-ES" b="1" dirty="0">
              <a:solidFill>
                <a:srgbClr val="FFFF00"/>
              </a:solidFill>
            </a:endParaRPr>
          </a:p>
          <a:p>
            <a:pPr algn="just">
              <a:buClr>
                <a:schemeClr val="bg2"/>
              </a:buClr>
              <a:buSzPct val="75000"/>
              <a:buFont typeface="Wingdings" pitchFamily="2" charset="2"/>
              <a:buNone/>
              <a:defRPr/>
            </a:pPr>
            <a:endParaRPr kumimoji="1" lang="es-ES" b="1" dirty="0">
              <a:solidFill>
                <a:srgbClr val="FFFF00"/>
              </a:solidFill>
            </a:endParaRPr>
          </a:p>
          <a:p>
            <a:pPr>
              <a:buFontTx/>
              <a:buChar char="-"/>
              <a:defRPr/>
            </a:pPr>
            <a:endParaRPr lang="es-ES" dirty="0">
              <a:solidFill>
                <a:srgbClr val="FFFF00"/>
              </a:solidFill>
            </a:endParaRPr>
          </a:p>
          <a:p>
            <a:pPr>
              <a:buFontTx/>
              <a:buChar char="-"/>
              <a:defRPr/>
            </a:pPr>
            <a:endParaRPr lang="es-ES" sz="1400" dirty="0"/>
          </a:p>
          <a:p>
            <a:pPr algn="just">
              <a:buClr>
                <a:schemeClr val="bg2"/>
              </a:buClr>
              <a:buSzPct val="75000"/>
              <a:buFont typeface="Wingdings" pitchFamily="2" charset="2"/>
              <a:buNone/>
              <a:defRPr/>
            </a:pPr>
            <a:endParaRPr kumimoji="1" lang="es-ES" sz="1400" b="1" dirty="0">
              <a:solidFill>
                <a:srgbClr val="FFC000"/>
              </a:solidFill>
            </a:endParaRPr>
          </a:p>
        </p:txBody>
      </p:sp>
      <p:sp>
        <p:nvSpPr>
          <p:cNvPr id="7" name="6 Onda"/>
          <p:cNvSpPr/>
          <p:nvPr/>
        </p:nvSpPr>
        <p:spPr>
          <a:xfrm>
            <a:off x="154782" y="1916114"/>
            <a:ext cx="484981" cy="541337"/>
          </a:xfrm>
          <a:prstGeom prst="wav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Onda"/>
          <p:cNvSpPr/>
          <p:nvPr/>
        </p:nvSpPr>
        <p:spPr>
          <a:xfrm>
            <a:off x="154782" y="2565400"/>
            <a:ext cx="484981" cy="539750"/>
          </a:xfrm>
          <a:prstGeom prst="wav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Onda"/>
          <p:cNvSpPr/>
          <p:nvPr/>
        </p:nvSpPr>
        <p:spPr>
          <a:xfrm>
            <a:off x="194337" y="4221163"/>
            <a:ext cx="483261" cy="539750"/>
          </a:xfrm>
          <a:prstGeom prst="wav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10 Onda"/>
          <p:cNvSpPr/>
          <p:nvPr/>
        </p:nvSpPr>
        <p:spPr>
          <a:xfrm>
            <a:off x="194337" y="5337175"/>
            <a:ext cx="483261" cy="539750"/>
          </a:xfrm>
          <a:prstGeom prst="wav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ChangeArrowheads="1"/>
          </p:cNvSpPr>
          <p:nvPr/>
        </p:nvSpPr>
        <p:spPr bwMode="auto">
          <a:xfrm>
            <a:off x="741231" y="1520825"/>
            <a:ext cx="8463094" cy="4610100"/>
          </a:xfrm>
          <a:prstGeom prst="rect">
            <a:avLst/>
          </a:prstGeom>
          <a:gradFill rotWithShape="1">
            <a:gsLst>
              <a:gs pos="0">
                <a:schemeClr val="accent1">
                  <a:alpha val="70000"/>
                </a:schemeClr>
              </a:gs>
              <a:gs pos="100000">
                <a:schemeClr val="accent1">
                  <a:gamma/>
                  <a:shade val="46275"/>
                  <a:invGamma/>
                </a:schemeClr>
              </a:gs>
            </a:gsLst>
            <a:lin ang="5400000" scaled="1"/>
          </a:gradFill>
          <a:ln w="12700" cap="sq">
            <a:noFill/>
            <a:miter lim="800000"/>
            <a:headEnd type="none" w="sm" len="sm"/>
            <a:tailEnd type="none" w="sm" len="sm"/>
          </a:ln>
        </p:spPr>
        <p:txBody>
          <a:bodyPr wrap="none" anchor="ctr"/>
          <a:lstStyle/>
          <a:p>
            <a:pPr marL="1398588" lvl="1" indent="-609600" algn="ctr" eaLnBrk="0" hangingPunct="0">
              <a:defRPr/>
            </a:pPr>
            <a:endParaRPr lang="es-ES" sz="1600">
              <a:solidFill>
                <a:schemeClr val="tx1"/>
              </a:solidFill>
              <a:latin typeface="Times New Roman" pitchFamily="18" charset="0"/>
            </a:endParaRPr>
          </a:p>
        </p:txBody>
      </p:sp>
      <p:sp>
        <p:nvSpPr>
          <p:cNvPr id="121859" name="2 Marcador de número de diapositiva"/>
          <p:cNvSpPr txBox="1">
            <a:spLocks noGrp="1"/>
          </p:cNvSpPr>
          <p:nvPr/>
        </p:nvSpPr>
        <p:spPr bwMode="auto">
          <a:xfrm>
            <a:off x="194338" y="333375"/>
            <a:ext cx="937286" cy="476250"/>
          </a:xfrm>
          <a:prstGeom prst="rect">
            <a:avLst/>
          </a:prstGeom>
          <a:noFill/>
          <a:ln w="9525">
            <a:noFill/>
            <a:miter lim="800000"/>
            <a:headEnd/>
            <a:tailEnd/>
          </a:ln>
        </p:spPr>
        <p:txBody>
          <a:bodyPr/>
          <a:lstStyle/>
          <a:p>
            <a:pPr algn="ctr"/>
            <a:fld id="{B60981FC-6DB3-4C38-BF8B-63BEA6F4D176}" type="slidenum">
              <a:rPr lang="es-ES" sz="2800">
                <a:solidFill>
                  <a:schemeClr val="tx1"/>
                </a:solidFill>
                <a:latin typeface="Arial Rounded MT Bold" pitchFamily="34" charset="0"/>
              </a:rPr>
              <a:pPr algn="ctr"/>
              <a:t>46</a:t>
            </a:fld>
            <a:endParaRPr lang="es-ES" sz="2800">
              <a:solidFill>
                <a:schemeClr val="tx1"/>
              </a:solidFill>
              <a:latin typeface="Arial Rounded MT Bold" pitchFamily="34" charset="0"/>
            </a:endParaRPr>
          </a:p>
        </p:txBody>
      </p:sp>
      <p:sp>
        <p:nvSpPr>
          <p:cNvPr id="121860" name="Rectangle 2"/>
          <p:cNvSpPr>
            <a:spLocks noChangeArrowheads="1"/>
          </p:cNvSpPr>
          <p:nvPr/>
        </p:nvSpPr>
        <p:spPr bwMode="auto">
          <a:xfrm>
            <a:off x="1286404" y="-27384"/>
            <a:ext cx="8112258" cy="1200329"/>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sz="2400" b="1" dirty="0" smtClean="0">
                <a:solidFill>
                  <a:schemeClr val="bg1"/>
                </a:solidFill>
                <a:latin typeface="AENOR Fontana ND"/>
              </a:rPr>
              <a:t>PATENT </a:t>
            </a:r>
            <a:r>
              <a:rPr kumimoji="1" lang="es-ES" sz="2400" b="1" dirty="0">
                <a:solidFill>
                  <a:schemeClr val="bg1"/>
                </a:solidFill>
                <a:latin typeface="AENOR Fontana ND"/>
              </a:rPr>
              <a:t>BOX: </a:t>
            </a:r>
            <a:r>
              <a:rPr kumimoji="1" lang="es-ES" sz="2400" b="1" dirty="0" smtClean="0">
                <a:solidFill>
                  <a:schemeClr val="bg1"/>
                </a:solidFill>
                <a:latin typeface="AENOR Fontana ND"/>
              </a:rPr>
              <a:t>Novedades ley de apoyo a los  emprendedores</a:t>
            </a:r>
            <a:endParaRPr kumimoji="1" lang="es-ES_tradnl" sz="2400" dirty="0">
              <a:solidFill>
                <a:schemeClr val="bg1"/>
              </a:solidFill>
              <a:latin typeface="AENOR Fontana ND"/>
            </a:endParaRPr>
          </a:p>
          <a:p>
            <a:pPr>
              <a:spcBef>
                <a:spcPct val="20000"/>
              </a:spcBef>
              <a:buClr>
                <a:schemeClr val="folHlink"/>
              </a:buClr>
              <a:buSzPct val="60000"/>
              <a:buFont typeface="Wingdings" pitchFamily="2" charset="2"/>
              <a:buNone/>
            </a:pPr>
            <a:r>
              <a:rPr kumimoji="1" lang="es-ES_tradnl" sz="2000" dirty="0">
                <a:solidFill>
                  <a:srgbClr val="000000"/>
                </a:solidFill>
                <a:latin typeface="AENOR Fontana ND Demibold"/>
              </a:rPr>
              <a:t>    </a:t>
            </a:r>
            <a:endParaRPr kumimoji="1" lang="es-ES" sz="2000" u="sng" dirty="0">
              <a:solidFill>
                <a:srgbClr val="000000"/>
              </a:solidFill>
              <a:latin typeface="AENOR Fontana ND Demibold"/>
            </a:endParaRPr>
          </a:p>
        </p:txBody>
      </p:sp>
      <p:sp>
        <p:nvSpPr>
          <p:cNvPr id="121861" name="Rectangle 36"/>
          <p:cNvSpPr>
            <a:spLocks noChangeArrowheads="1"/>
          </p:cNvSpPr>
          <p:nvPr/>
        </p:nvSpPr>
        <p:spPr bwMode="auto">
          <a:xfrm>
            <a:off x="382157" y="1556792"/>
            <a:ext cx="8891323" cy="5484578"/>
          </a:xfrm>
          <a:prstGeom prst="rect">
            <a:avLst/>
          </a:prstGeom>
          <a:noFill/>
          <a:ln w="12700" cap="sq">
            <a:noFill/>
            <a:miter lim="800000"/>
            <a:headEnd type="none" w="sm" len="sm"/>
            <a:tailEnd type="none" w="sm" len="sm"/>
          </a:ln>
        </p:spPr>
        <p:txBody>
          <a:bodyPr>
            <a:spAutoFit/>
          </a:bodyPr>
          <a:lstStyle/>
          <a:p>
            <a:pPr marL="450850" indent="-179388" algn="ctr" eaLnBrk="0" hangingPunct="0">
              <a:spcBef>
                <a:spcPct val="20000"/>
              </a:spcBef>
              <a:buClr>
                <a:schemeClr val="accent1"/>
              </a:buClr>
              <a:buSzPct val="75000"/>
              <a:buFont typeface="Arial" pitchFamily="34" charset="0"/>
              <a:buChar char="•"/>
            </a:pPr>
            <a:r>
              <a:rPr kumimoji="1" lang="es-ES" sz="2400" dirty="0" smtClean="0">
                <a:solidFill>
                  <a:srgbClr val="FFFF99"/>
                </a:solidFill>
                <a:latin typeface="AENOR Fontana ND Demibold"/>
              </a:rPr>
              <a:t> </a:t>
            </a:r>
            <a:r>
              <a:rPr kumimoji="1" lang="es-ES" sz="2400" dirty="0" smtClean="0">
                <a:solidFill>
                  <a:schemeClr val="bg1"/>
                </a:solidFill>
                <a:latin typeface="AENOR Fontana ND Demibold"/>
              </a:rPr>
              <a:t>MODIFICACIÓN ART 23 LEY</a:t>
            </a:r>
          </a:p>
          <a:p>
            <a:pPr marL="450850" indent="-179388" eaLnBrk="0" hangingPunct="0">
              <a:spcBef>
                <a:spcPct val="20000"/>
              </a:spcBef>
              <a:buClr>
                <a:schemeClr val="accent1"/>
              </a:buClr>
              <a:buSzPct val="75000"/>
              <a:buFont typeface="Arial" pitchFamily="34" charset="0"/>
              <a:buChar char="•"/>
            </a:pPr>
            <a:r>
              <a:rPr kumimoji="1" lang="es-ES" sz="2400" dirty="0" smtClean="0">
                <a:solidFill>
                  <a:schemeClr val="bg1"/>
                </a:solidFill>
                <a:latin typeface="AENOR Fontana ND Demibold"/>
              </a:rPr>
              <a:t>Cómputo de RENTAS y no de INGRESOS y reducción del 60% en Base Imponible (realmente del 50 al 58-60%)</a:t>
            </a:r>
            <a:endParaRPr kumimoji="1" lang="es-ES" sz="2400" dirty="0">
              <a:solidFill>
                <a:srgbClr val="FFFF99"/>
              </a:solidFill>
              <a:latin typeface="AENOR Fontana ND Demibold"/>
            </a:endParaRPr>
          </a:p>
          <a:p>
            <a:pPr marL="450850" indent="-179388" eaLnBrk="0" hangingPunct="0">
              <a:spcBef>
                <a:spcPct val="20000"/>
              </a:spcBef>
              <a:buClr>
                <a:schemeClr val="accent1"/>
              </a:buClr>
              <a:buSzPct val="75000"/>
              <a:buFont typeface="Arial" pitchFamily="34" charset="0"/>
              <a:buChar char="•"/>
            </a:pPr>
            <a:r>
              <a:rPr kumimoji="1" lang="es-ES" sz="2400" dirty="0" smtClean="0">
                <a:solidFill>
                  <a:schemeClr val="bg1"/>
                </a:solidFill>
                <a:latin typeface="AENOR Fontana ND Demibold"/>
              </a:rPr>
              <a:t>Vale con haber creado el 25% del coste</a:t>
            </a:r>
          </a:p>
          <a:p>
            <a:pPr marL="450850" indent="-179388" eaLnBrk="0" hangingPunct="0">
              <a:spcBef>
                <a:spcPct val="20000"/>
              </a:spcBef>
              <a:buClr>
                <a:schemeClr val="accent1"/>
              </a:buClr>
              <a:buSzPct val="75000"/>
              <a:buFont typeface="Arial" pitchFamily="34" charset="0"/>
              <a:buChar char="•"/>
            </a:pPr>
            <a:r>
              <a:rPr kumimoji="1" lang="es-ES" sz="2400" dirty="0" smtClean="0">
                <a:solidFill>
                  <a:schemeClr val="bg1"/>
                </a:solidFill>
                <a:latin typeface="AENOR Fontana ND Demibold"/>
              </a:rPr>
              <a:t>Matiz sobre paraísos fiscales</a:t>
            </a:r>
          </a:p>
          <a:p>
            <a:pPr marL="450850" indent="-179388" eaLnBrk="0" hangingPunct="0">
              <a:spcBef>
                <a:spcPct val="20000"/>
              </a:spcBef>
              <a:buClr>
                <a:schemeClr val="accent1"/>
              </a:buClr>
              <a:buSzPct val="75000"/>
              <a:buFont typeface="Arial" pitchFamily="34" charset="0"/>
              <a:buChar char="•"/>
            </a:pPr>
            <a:r>
              <a:rPr kumimoji="1" lang="es-ES" sz="2400" dirty="0" smtClean="0">
                <a:solidFill>
                  <a:schemeClr val="bg1"/>
                </a:solidFill>
                <a:latin typeface="AENOR Fontana ND Demibold"/>
              </a:rPr>
              <a:t>También transmisión, no sólo cesión (salvo para grupos de empresas)</a:t>
            </a:r>
          </a:p>
          <a:p>
            <a:pPr marL="450850" indent="-179388" eaLnBrk="0" hangingPunct="0">
              <a:spcBef>
                <a:spcPct val="20000"/>
              </a:spcBef>
              <a:buClr>
                <a:schemeClr val="accent1"/>
              </a:buClr>
              <a:buSzPct val="75000"/>
              <a:buFont typeface="Arial" pitchFamily="34" charset="0"/>
              <a:buChar char="•"/>
            </a:pPr>
            <a:r>
              <a:rPr kumimoji="1" lang="es-ES" sz="2400" dirty="0" smtClean="0">
                <a:solidFill>
                  <a:schemeClr val="bg1"/>
                </a:solidFill>
                <a:latin typeface="AENOR Fontana ND Demibold"/>
              </a:rPr>
              <a:t>Posibilidad de solicitar acuerdo de valoración a la DGT (criterio del valor del mercado: ya no necesario calcular el coste para el creador del intangible)</a:t>
            </a:r>
          </a:p>
          <a:p>
            <a:pPr marL="450850" indent="-179388" eaLnBrk="0" hangingPunct="0">
              <a:spcBef>
                <a:spcPct val="20000"/>
              </a:spcBef>
              <a:buClr>
                <a:schemeClr val="accent1"/>
              </a:buClr>
              <a:buSzPct val="75000"/>
              <a:buFont typeface="Arial" pitchFamily="34" charset="0"/>
              <a:buChar char="•"/>
            </a:pPr>
            <a:r>
              <a:rPr kumimoji="1" lang="es-ES" sz="2400" dirty="0" smtClean="0">
                <a:solidFill>
                  <a:schemeClr val="bg1"/>
                </a:solidFill>
                <a:latin typeface="AENOR Fontana ND Demibold"/>
              </a:rPr>
              <a:t>Posibilidad de solicitar opinión no vinculante al MINECO</a:t>
            </a:r>
          </a:p>
          <a:p>
            <a:pPr marL="450850" indent="-179388" eaLnBrk="0" hangingPunct="0">
              <a:spcBef>
                <a:spcPct val="20000"/>
              </a:spcBef>
              <a:buClr>
                <a:schemeClr val="accent1"/>
              </a:buClr>
              <a:buSzPct val="75000"/>
              <a:buFont typeface="Arial" pitchFamily="34" charset="0"/>
              <a:buChar char="•"/>
            </a:pPr>
            <a:endParaRPr kumimoji="1" lang="es-ES" sz="2400" dirty="0" smtClean="0">
              <a:solidFill>
                <a:schemeClr val="bg1"/>
              </a:solidFill>
              <a:latin typeface="AENOR Fontana ND Demibold"/>
            </a:endParaRPr>
          </a:p>
          <a:p>
            <a:pPr marL="450850" indent="-179388" eaLnBrk="0" hangingPunct="0">
              <a:spcBef>
                <a:spcPct val="20000"/>
              </a:spcBef>
              <a:buClr>
                <a:schemeClr val="accent1"/>
              </a:buClr>
              <a:buSzPct val="75000"/>
              <a:buFont typeface="Arial" pitchFamily="34" charset="0"/>
              <a:buChar char="•"/>
            </a:pPr>
            <a:endParaRPr kumimoji="1" lang="es-ES" sz="2400" dirty="0" smtClean="0">
              <a:solidFill>
                <a:schemeClr val="bg1"/>
              </a:solidFill>
              <a:latin typeface="AENOR Fontana ND Demibold"/>
            </a:endParaRPr>
          </a:p>
        </p:txBody>
      </p:sp>
      <p:sp>
        <p:nvSpPr>
          <p:cNvPr id="121862" name="Rectangle 2"/>
          <p:cNvSpPr>
            <a:spLocks noChangeArrowheads="1"/>
          </p:cNvSpPr>
          <p:nvPr/>
        </p:nvSpPr>
        <p:spPr bwMode="auto">
          <a:xfrm>
            <a:off x="741231" y="1520825"/>
            <a:ext cx="7684029" cy="400050"/>
          </a:xfrm>
          <a:prstGeom prst="rect">
            <a:avLst/>
          </a:prstGeom>
          <a:noFill/>
          <a:ln w="12700" cap="sq">
            <a:noFill/>
            <a:miter lim="800000"/>
            <a:headEnd type="none" w="sm" len="sm"/>
            <a:tailEnd type="none" w="sm" len="sm"/>
          </a:ln>
        </p:spPr>
        <p:txBody>
          <a:bodyPr>
            <a:spAutoFit/>
          </a:bodyPr>
          <a:lstStyle/>
          <a:p>
            <a:pPr algn="just">
              <a:buClr>
                <a:schemeClr val="bg2"/>
              </a:buClr>
              <a:buSzPct val="75000"/>
              <a:buFont typeface="Wingdings" pitchFamily="2" charset="2"/>
              <a:buNone/>
            </a:pPr>
            <a:r>
              <a:rPr kumimoji="1" lang="es-ES_tradnl" sz="2000">
                <a:solidFill>
                  <a:srgbClr val="000000"/>
                </a:solidFill>
                <a:latin typeface="AENOR Fontana ND Demibold"/>
              </a:rPr>
              <a:t> </a:t>
            </a:r>
            <a:endParaRPr kumimoji="1" lang="es-ES" sz="1400">
              <a:solidFill>
                <a:srgbClr val="660033"/>
              </a:solidFill>
              <a:latin typeface="AENOR Fontana ND Demibold"/>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ChangeArrowheads="1"/>
          </p:cNvSpPr>
          <p:nvPr/>
        </p:nvSpPr>
        <p:spPr bwMode="auto">
          <a:xfrm>
            <a:off x="741231" y="1520825"/>
            <a:ext cx="8463094" cy="4610100"/>
          </a:xfrm>
          <a:prstGeom prst="rect">
            <a:avLst/>
          </a:prstGeom>
          <a:gradFill rotWithShape="1">
            <a:gsLst>
              <a:gs pos="0">
                <a:schemeClr val="accent1">
                  <a:alpha val="70000"/>
                </a:schemeClr>
              </a:gs>
              <a:gs pos="100000">
                <a:schemeClr val="accent1">
                  <a:gamma/>
                  <a:shade val="46275"/>
                  <a:invGamma/>
                </a:schemeClr>
              </a:gs>
            </a:gsLst>
            <a:lin ang="5400000" scaled="1"/>
          </a:gradFill>
          <a:ln w="12700" cap="sq">
            <a:noFill/>
            <a:miter lim="800000"/>
            <a:headEnd type="none" w="sm" len="sm"/>
            <a:tailEnd type="none" w="sm" len="sm"/>
          </a:ln>
        </p:spPr>
        <p:txBody>
          <a:bodyPr wrap="none" anchor="ctr"/>
          <a:lstStyle/>
          <a:p>
            <a:pPr marL="1398588" lvl="1" indent="-609600" algn="ctr" eaLnBrk="0" hangingPunct="0">
              <a:defRPr/>
            </a:pPr>
            <a:endParaRPr lang="es-ES" sz="1600">
              <a:solidFill>
                <a:schemeClr val="tx1"/>
              </a:solidFill>
              <a:latin typeface="Times New Roman" pitchFamily="18" charset="0"/>
            </a:endParaRPr>
          </a:p>
        </p:txBody>
      </p:sp>
      <p:sp>
        <p:nvSpPr>
          <p:cNvPr id="121859" name="2 Marcador de número de diapositiva"/>
          <p:cNvSpPr txBox="1">
            <a:spLocks noGrp="1"/>
          </p:cNvSpPr>
          <p:nvPr/>
        </p:nvSpPr>
        <p:spPr bwMode="auto">
          <a:xfrm>
            <a:off x="194338" y="333375"/>
            <a:ext cx="937286" cy="476250"/>
          </a:xfrm>
          <a:prstGeom prst="rect">
            <a:avLst/>
          </a:prstGeom>
          <a:noFill/>
          <a:ln w="9525">
            <a:noFill/>
            <a:miter lim="800000"/>
            <a:headEnd/>
            <a:tailEnd/>
          </a:ln>
        </p:spPr>
        <p:txBody>
          <a:bodyPr/>
          <a:lstStyle/>
          <a:p>
            <a:pPr algn="ctr"/>
            <a:fld id="{B60981FC-6DB3-4C38-BF8B-63BEA6F4D176}" type="slidenum">
              <a:rPr lang="es-ES" sz="2800">
                <a:solidFill>
                  <a:schemeClr val="tx1"/>
                </a:solidFill>
                <a:latin typeface="Arial Rounded MT Bold" pitchFamily="34" charset="0"/>
              </a:rPr>
              <a:pPr algn="ctr"/>
              <a:t>47</a:t>
            </a:fld>
            <a:endParaRPr lang="es-ES" sz="2800">
              <a:solidFill>
                <a:schemeClr val="tx1"/>
              </a:solidFill>
              <a:latin typeface="Arial Rounded MT Bold" pitchFamily="34" charset="0"/>
            </a:endParaRPr>
          </a:p>
        </p:txBody>
      </p:sp>
      <p:sp>
        <p:nvSpPr>
          <p:cNvPr id="121860" name="Rectangle 2"/>
          <p:cNvSpPr>
            <a:spLocks noChangeArrowheads="1"/>
          </p:cNvSpPr>
          <p:nvPr/>
        </p:nvSpPr>
        <p:spPr bwMode="auto">
          <a:xfrm>
            <a:off x="1286404" y="-27384"/>
            <a:ext cx="8112258" cy="830997"/>
          </a:xfrm>
          <a:prstGeom prst="rect">
            <a:avLst/>
          </a:prstGeom>
          <a:noFill/>
          <a:ln w="12700" cap="sq">
            <a:noFill/>
            <a:miter lim="800000"/>
            <a:headEnd type="none" w="sm" len="sm"/>
            <a:tailEnd type="none" w="sm" len="sm"/>
          </a:ln>
        </p:spPr>
        <p:txBody>
          <a:bodyPr>
            <a:spAutoFit/>
          </a:bodyPr>
          <a:lstStyle/>
          <a:p>
            <a:pPr>
              <a:spcBef>
                <a:spcPct val="20000"/>
              </a:spcBef>
              <a:buClr>
                <a:schemeClr val="folHlink"/>
              </a:buClr>
              <a:buSzPct val="60000"/>
              <a:buFont typeface="Wingdings" pitchFamily="2" charset="2"/>
              <a:buNone/>
            </a:pPr>
            <a:r>
              <a:rPr kumimoji="1" lang="es-ES" sz="2400" b="1" dirty="0" smtClean="0">
                <a:solidFill>
                  <a:schemeClr val="bg1"/>
                </a:solidFill>
                <a:latin typeface="AENOR Fontana ND"/>
              </a:rPr>
              <a:t>Nuevo incentivo para </a:t>
            </a:r>
            <a:r>
              <a:rPr kumimoji="1" lang="es-ES" sz="2400" b="1" dirty="0" err="1" smtClean="0">
                <a:solidFill>
                  <a:schemeClr val="bg1"/>
                </a:solidFill>
                <a:latin typeface="AENOR Fontana ND"/>
              </a:rPr>
              <a:t>Bussines</a:t>
            </a:r>
            <a:r>
              <a:rPr kumimoji="1" lang="es-ES" sz="2400" b="1" dirty="0" smtClean="0">
                <a:solidFill>
                  <a:schemeClr val="bg1"/>
                </a:solidFill>
                <a:latin typeface="AENOR Fontana ND"/>
              </a:rPr>
              <a:t> </a:t>
            </a:r>
            <a:r>
              <a:rPr kumimoji="1" lang="es-ES" sz="2400" b="1" dirty="0" err="1" smtClean="0">
                <a:solidFill>
                  <a:schemeClr val="bg1"/>
                </a:solidFill>
                <a:latin typeface="AENOR Fontana ND"/>
              </a:rPr>
              <a:t>Angels</a:t>
            </a:r>
            <a:endParaRPr kumimoji="1" lang="es-ES_tradnl" sz="2400" dirty="0">
              <a:solidFill>
                <a:schemeClr val="bg1"/>
              </a:solidFill>
              <a:latin typeface="AENOR Fontana ND"/>
            </a:endParaRPr>
          </a:p>
          <a:p>
            <a:pPr>
              <a:spcBef>
                <a:spcPct val="20000"/>
              </a:spcBef>
              <a:buClr>
                <a:schemeClr val="folHlink"/>
              </a:buClr>
              <a:buSzPct val="60000"/>
              <a:buFont typeface="Wingdings" pitchFamily="2" charset="2"/>
              <a:buNone/>
            </a:pPr>
            <a:r>
              <a:rPr kumimoji="1" lang="es-ES_tradnl" sz="2000" dirty="0">
                <a:solidFill>
                  <a:srgbClr val="000000"/>
                </a:solidFill>
                <a:latin typeface="AENOR Fontana ND Demibold"/>
              </a:rPr>
              <a:t>    </a:t>
            </a:r>
            <a:endParaRPr kumimoji="1" lang="es-ES" sz="2000" u="sng" dirty="0">
              <a:solidFill>
                <a:srgbClr val="000000"/>
              </a:solidFill>
              <a:latin typeface="AENOR Fontana ND Demibold"/>
            </a:endParaRPr>
          </a:p>
        </p:txBody>
      </p:sp>
      <p:sp>
        <p:nvSpPr>
          <p:cNvPr id="121861" name="Rectangle 36"/>
          <p:cNvSpPr>
            <a:spLocks noChangeArrowheads="1"/>
          </p:cNvSpPr>
          <p:nvPr/>
        </p:nvSpPr>
        <p:spPr bwMode="auto">
          <a:xfrm>
            <a:off x="382157" y="1124744"/>
            <a:ext cx="8891323" cy="3046988"/>
          </a:xfrm>
          <a:prstGeom prst="rect">
            <a:avLst/>
          </a:prstGeom>
          <a:noFill/>
          <a:ln w="12700" cap="sq">
            <a:noFill/>
            <a:miter lim="800000"/>
            <a:headEnd type="none" w="sm" len="sm"/>
            <a:tailEnd type="none" w="sm" len="sm"/>
          </a:ln>
        </p:spPr>
        <p:txBody>
          <a:bodyPr>
            <a:spAutoFit/>
          </a:bodyPr>
          <a:lstStyle/>
          <a:p>
            <a:pPr marL="450850" indent="-179388" algn="ctr" eaLnBrk="0" hangingPunct="0">
              <a:spcBef>
                <a:spcPct val="20000"/>
              </a:spcBef>
              <a:buClr>
                <a:schemeClr val="accent1"/>
              </a:buClr>
              <a:buSzPct val="75000"/>
              <a:buFont typeface="Arial" pitchFamily="34" charset="0"/>
              <a:buChar char="•"/>
            </a:pPr>
            <a:r>
              <a:rPr kumimoji="1" lang="es-ES" sz="2400" dirty="0" smtClean="0">
                <a:solidFill>
                  <a:srgbClr val="FFFF99"/>
                </a:solidFill>
                <a:latin typeface="AENOR Fontana ND Demibold"/>
              </a:rPr>
              <a:t> </a:t>
            </a:r>
            <a:r>
              <a:rPr kumimoji="1" lang="es-ES" sz="2400" dirty="0" smtClean="0">
                <a:solidFill>
                  <a:schemeClr val="bg1"/>
                </a:solidFill>
                <a:latin typeface="AENOR Fontana ND Demibold"/>
              </a:rPr>
              <a:t>MODIFICACIÓN ART 68 LEY 35/2006 IRPF</a:t>
            </a:r>
          </a:p>
          <a:p>
            <a:pPr marL="450850" indent="-179388" eaLnBrk="0" hangingPunct="0">
              <a:spcBef>
                <a:spcPct val="20000"/>
              </a:spcBef>
              <a:buClr>
                <a:schemeClr val="accent1"/>
              </a:buClr>
              <a:buSzPct val="75000"/>
              <a:buFont typeface="Arial" pitchFamily="34" charset="0"/>
              <a:buChar char="•"/>
            </a:pPr>
            <a:endParaRPr kumimoji="1" lang="es-ES" sz="2400" dirty="0" smtClean="0">
              <a:solidFill>
                <a:schemeClr val="bg1"/>
              </a:solidFill>
              <a:latin typeface="AENOR Fontana ND Demibold"/>
            </a:endParaRPr>
          </a:p>
          <a:p>
            <a:pPr marL="450850" indent="-179388" eaLnBrk="0" hangingPunct="0">
              <a:spcBef>
                <a:spcPct val="20000"/>
              </a:spcBef>
              <a:buClr>
                <a:schemeClr val="accent1"/>
              </a:buClr>
              <a:buSzPct val="75000"/>
              <a:buFont typeface="Arial" pitchFamily="34" charset="0"/>
              <a:buChar char="•"/>
            </a:pPr>
            <a:endParaRPr kumimoji="1" lang="es-ES" sz="2400" dirty="0" smtClean="0">
              <a:solidFill>
                <a:schemeClr val="bg1"/>
              </a:solidFill>
              <a:latin typeface="AENOR Fontana ND Demibold"/>
            </a:endParaRPr>
          </a:p>
          <a:p>
            <a:pPr marL="450850" indent="-179388" eaLnBrk="0" hangingPunct="0">
              <a:spcBef>
                <a:spcPct val="20000"/>
              </a:spcBef>
              <a:buClr>
                <a:schemeClr val="accent1"/>
              </a:buClr>
              <a:buSzPct val="75000"/>
              <a:buFont typeface="Arial" pitchFamily="34" charset="0"/>
              <a:buChar char="•"/>
            </a:pPr>
            <a:r>
              <a:rPr kumimoji="1" lang="es-ES" sz="2400" dirty="0" smtClean="0">
                <a:solidFill>
                  <a:schemeClr val="bg1"/>
                </a:solidFill>
                <a:latin typeface="AENOR Fontana ND Demibold"/>
              </a:rPr>
              <a:t>Deducción del 20</a:t>
            </a:r>
            <a:r>
              <a:rPr kumimoji="1" lang="es-ES" sz="2400" dirty="0" smtClean="0">
                <a:solidFill>
                  <a:schemeClr val="bg1"/>
                </a:solidFill>
                <a:latin typeface="AENOR Fontana ND Demibold"/>
              </a:rPr>
              <a:t>% por inversión </a:t>
            </a:r>
            <a:r>
              <a:rPr kumimoji="1" lang="es-ES" sz="2400" dirty="0" smtClean="0">
                <a:solidFill>
                  <a:schemeClr val="bg1"/>
                </a:solidFill>
                <a:latin typeface="AENOR Fontana ND Demibold"/>
              </a:rPr>
              <a:t>(base máxima de </a:t>
            </a:r>
            <a:r>
              <a:rPr kumimoji="1" lang="es-ES" sz="2400" smtClean="0">
                <a:solidFill>
                  <a:schemeClr val="bg1"/>
                </a:solidFill>
                <a:latin typeface="AENOR Fontana ND Demibold"/>
              </a:rPr>
              <a:t>decucción </a:t>
            </a:r>
            <a:r>
              <a:rPr kumimoji="1" lang="es-ES" sz="2400" dirty="0" smtClean="0">
                <a:solidFill>
                  <a:schemeClr val="bg1"/>
                </a:solidFill>
                <a:latin typeface="AENOR Fontana ND Demibold"/>
              </a:rPr>
              <a:t>20.000€) en </a:t>
            </a:r>
            <a:r>
              <a:rPr kumimoji="1" lang="es-ES" sz="2400" dirty="0" smtClean="0">
                <a:solidFill>
                  <a:schemeClr val="bg1"/>
                </a:solidFill>
                <a:latin typeface="AENOR Fontana ND Demibold"/>
              </a:rPr>
              <a:t>empresas de nueva creación</a:t>
            </a:r>
            <a:endParaRPr kumimoji="1" lang="es-ES" sz="2400" dirty="0" smtClean="0">
              <a:solidFill>
                <a:schemeClr val="bg1"/>
              </a:solidFill>
              <a:latin typeface="AENOR Fontana ND Demibold"/>
            </a:endParaRPr>
          </a:p>
          <a:p>
            <a:pPr marL="450850" indent="-179388" eaLnBrk="0" hangingPunct="0">
              <a:spcBef>
                <a:spcPct val="20000"/>
              </a:spcBef>
              <a:buClr>
                <a:schemeClr val="accent1"/>
              </a:buClr>
              <a:buSzPct val="75000"/>
              <a:buFont typeface="Arial" pitchFamily="34" charset="0"/>
              <a:buChar char="•"/>
            </a:pPr>
            <a:endParaRPr kumimoji="1" lang="es-ES" sz="2400" dirty="0" smtClean="0">
              <a:solidFill>
                <a:schemeClr val="bg1"/>
              </a:solidFill>
              <a:latin typeface="AENOR Fontana ND Demibold"/>
            </a:endParaRPr>
          </a:p>
          <a:p>
            <a:pPr marL="450850" indent="-179388" eaLnBrk="0" hangingPunct="0">
              <a:spcBef>
                <a:spcPct val="20000"/>
              </a:spcBef>
              <a:buClr>
                <a:schemeClr val="accent1"/>
              </a:buClr>
              <a:buSzPct val="75000"/>
              <a:buFont typeface="Arial" pitchFamily="34" charset="0"/>
              <a:buChar char="•"/>
            </a:pPr>
            <a:endParaRPr kumimoji="1" lang="es-ES" sz="2400" dirty="0" smtClean="0">
              <a:solidFill>
                <a:schemeClr val="bg1"/>
              </a:solidFill>
              <a:latin typeface="AENOR Fontana ND Demibold"/>
            </a:endParaRPr>
          </a:p>
        </p:txBody>
      </p:sp>
      <p:sp>
        <p:nvSpPr>
          <p:cNvPr id="121862" name="Rectangle 2"/>
          <p:cNvSpPr>
            <a:spLocks noChangeArrowheads="1"/>
          </p:cNvSpPr>
          <p:nvPr/>
        </p:nvSpPr>
        <p:spPr bwMode="auto">
          <a:xfrm>
            <a:off x="741231" y="1520825"/>
            <a:ext cx="7684029" cy="400050"/>
          </a:xfrm>
          <a:prstGeom prst="rect">
            <a:avLst/>
          </a:prstGeom>
          <a:noFill/>
          <a:ln w="12700" cap="sq">
            <a:noFill/>
            <a:miter lim="800000"/>
            <a:headEnd type="none" w="sm" len="sm"/>
            <a:tailEnd type="none" w="sm" len="sm"/>
          </a:ln>
        </p:spPr>
        <p:txBody>
          <a:bodyPr>
            <a:spAutoFit/>
          </a:bodyPr>
          <a:lstStyle/>
          <a:p>
            <a:pPr algn="just">
              <a:buClr>
                <a:schemeClr val="bg2"/>
              </a:buClr>
              <a:buSzPct val="75000"/>
              <a:buFont typeface="Wingdings" pitchFamily="2" charset="2"/>
              <a:buNone/>
            </a:pPr>
            <a:r>
              <a:rPr kumimoji="1" lang="es-ES_tradnl" sz="2000">
                <a:solidFill>
                  <a:srgbClr val="000000"/>
                </a:solidFill>
                <a:latin typeface="AENOR Fontana ND Demibold"/>
              </a:rPr>
              <a:t> </a:t>
            </a:r>
            <a:endParaRPr kumimoji="1" lang="es-ES" sz="1400">
              <a:solidFill>
                <a:srgbClr val="660033"/>
              </a:solidFill>
              <a:latin typeface="AENOR Fontana ND Demibold"/>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txBox="1">
            <a:spLocks noGrp="1"/>
          </p:cNvSpPr>
          <p:nvPr/>
        </p:nvSpPr>
        <p:spPr bwMode="auto">
          <a:xfrm>
            <a:off x="0" y="392113"/>
            <a:ext cx="937287" cy="476250"/>
          </a:xfrm>
          <a:prstGeom prst="rect">
            <a:avLst/>
          </a:prstGeom>
          <a:noFill/>
          <a:ln>
            <a:miter lim="800000"/>
            <a:headEnd/>
            <a:tailEnd/>
          </a:ln>
        </p:spPr>
        <p:txBody>
          <a:bodyPr/>
          <a:lstStyle/>
          <a:p>
            <a:pPr algn="ctr">
              <a:defRPr/>
            </a:pPr>
            <a:fld id="{A2184247-8E15-423D-BB58-CF9632846FF8}" type="slidenum">
              <a:rPr lang="es-ES" sz="2800">
                <a:solidFill>
                  <a:schemeClr val="folHlink"/>
                </a:solidFill>
                <a:latin typeface="+mn-lt"/>
              </a:rPr>
              <a:pPr algn="ctr">
                <a:defRPr/>
              </a:pPr>
              <a:t>48</a:t>
            </a:fld>
            <a:endParaRPr lang="es-ES" sz="2800">
              <a:solidFill>
                <a:schemeClr val="folHlink"/>
              </a:solidFill>
              <a:latin typeface="+mn-lt"/>
            </a:endParaRPr>
          </a:p>
        </p:txBody>
      </p:sp>
      <p:sp>
        <p:nvSpPr>
          <p:cNvPr id="128003" name="Rectangle 2"/>
          <p:cNvSpPr>
            <a:spLocks noChangeArrowheads="1"/>
          </p:cNvSpPr>
          <p:nvPr/>
        </p:nvSpPr>
        <p:spPr bwMode="auto">
          <a:xfrm>
            <a:off x="194338" y="1066800"/>
            <a:ext cx="9439936" cy="4408488"/>
          </a:xfrm>
          <a:prstGeom prst="rect">
            <a:avLst/>
          </a:prstGeom>
          <a:noFill/>
          <a:ln w="12700" cap="sq">
            <a:noFill/>
            <a:miter lim="800000"/>
            <a:headEnd type="none" w="sm" len="sm"/>
            <a:tailEnd type="none" w="sm" len="sm"/>
          </a:ln>
        </p:spPr>
        <p:txBody>
          <a:bodyPr wrap="none" anchor="ctr"/>
          <a:lstStyle/>
          <a:p>
            <a:pPr marL="1066800" lvl="1" indent="-609600" algn="ctr" eaLnBrk="0" hangingPunct="0"/>
            <a:endParaRPr lang="es-ES" sz="800">
              <a:solidFill>
                <a:schemeClr val="tx1"/>
              </a:solidFill>
              <a:latin typeface="Times New Roman" pitchFamily="18" charset="0"/>
            </a:endParaRPr>
          </a:p>
        </p:txBody>
      </p:sp>
      <p:sp>
        <p:nvSpPr>
          <p:cNvPr id="1042438" name="Rectangle 6"/>
          <p:cNvSpPr>
            <a:spLocks noChangeArrowheads="1"/>
          </p:cNvSpPr>
          <p:nvPr/>
        </p:nvSpPr>
        <p:spPr bwMode="auto">
          <a:xfrm>
            <a:off x="397272" y="1196975"/>
            <a:ext cx="8418380" cy="7170738"/>
          </a:xfrm>
          <a:prstGeom prst="rect">
            <a:avLst/>
          </a:prstGeom>
          <a:noFill/>
          <a:ln w="9525" algn="ctr">
            <a:noFill/>
            <a:miter lim="800000"/>
            <a:headEnd/>
            <a:tailEnd/>
          </a:ln>
          <a:effectLst/>
        </p:spPr>
        <p:txBody>
          <a:bodyPr>
            <a:spAutoFit/>
          </a:bodyPr>
          <a:lstStyle/>
          <a:p>
            <a:pPr>
              <a:buClr>
                <a:schemeClr val="bg2"/>
              </a:buClr>
              <a:buSzPct val="75000"/>
              <a:buFont typeface="Wingdings" pitchFamily="2" charset="2"/>
              <a:buNone/>
              <a:defRPr/>
            </a:pPr>
            <a:endParaRPr lang="es-ES" sz="1400" b="1" dirty="0">
              <a:solidFill>
                <a:schemeClr val="folHlink"/>
              </a:solidFill>
              <a:effectLst>
                <a:outerShdw blurRad="38100" dist="38100" dir="2700000" algn="tl">
                  <a:srgbClr val="000000"/>
                </a:outerShdw>
              </a:effectLst>
            </a:endParaRPr>
          </a:p>
          <a:p>
            <a:pPr>
              <a:buClr>
                <a:schemeClr val="bg2"/>
              </a:buClr>
              <a:buSzPct val="75000"/>
              <a:buFont typeface="Wingdings" pitchFamily="2" charset="2"/>
              <a:buNone/>
              <a:defRPr/>
            </a:pPr>
            <a:r>
              <a:rPr lang="es-ES" b="1" dirty="0">
                <a:solidFill>
                  <a:schemeClr val="tx1"/>
                </a:solidFill>
              </a:rPr>
              <a:t>  </a:t>
            </a:r>
            <a:endParaRPr lang="es-ES" b="1" u="sng" dirty="0">
              <a:solidFill>
                <a:schemeClr val="tx1"/>
              </a:solidFill>
            </a:endParaRPr>
          </a:p>
          <a:p>
            <a:pPr>
              <a:buClr>
                <a:schemeClr val="bg2"/>
              </a:buClr>
              <a:buSzPct val="75000"/>
              <a:buFont typeface="Wingdings" pitchFamily="2" charset="2"/>
              <a:buNone/>
              <a:defRPr/>
            </a:pPr>
            <a:endParaRPr lang="es-ES" b="1" dirty="0">
              <a:solidFill>
                <a:schemeClr val="tx1"/>
              </a:solidFill>
              <a:effectLst>
                <a:outerShdw blurRad="38100" dist="38100" dir="2700000" algn="tl">
                  <a:srgbClr val="000000"/>
                </a:outerShdw>
              </a:effectLst>
            </a:endParaRPr>
          </a:p>
          <a:p>
            <a:pPr marL="179388" lvl="1">
              <a:buClr>
                <a:schemeClr val="bg2"/>
              </a:buClr>
              <a:buSzPct val="75000"/>
              <a:buFont typeface="Wingdings" pitchFamily="2" charset="2"/>
              <a:buNone/>
              <a:defRPr/>
            </a:pPr>
            <a:r>
              <a:rPr lang="es-ES_tradnl" sz="7200" b="1" dirty="0">
                <a:solidFill>
                  <a:schemeClr val="tx1"/>
                </a:solidFill>
                <a:effectLst>
                  <a:outerShdw blurRad="38100" dist="38100" dir="2700000" algn="tl">
                    <a:srgbClr val="000000">
                      <a:alpha val="43137"/>
                    </a:srgbClr>
                  </a:outerShdw>
                </a:effectLst>
              </a:rPr>
              <a:t>COMPRA</a:t>
            </a:r>
          </a:p>
          <a:p>
            <a:pPr marL="179388" lvl="1">
              <a:buClr>
                <a:schemeClr val="bg2"/>
              </a:buClr>
              <a:buSzPct val="75000"/>
              <a:buFont typeface="Wingdings" pitchFamily="2" charset="2"/>
              <a:buNone/>
              <a:defRPr/>
            </a:pPr>
            <a:r>
              <a:rPr lang="es-ES_tradnl" sz="7200" b="1" dirty="0">
                <a:solidFill>
                  <a:schemeClr val="tx1"/>
                </a:solidFill>
                <a:effectLst>
                  <a:outerShdw blurRad="38100" dist="38100" dir="2700000" algn="tl">
                    <a:srgbClr val="000000">
                      <a:alpha val="43137"/>
                    </a:srgbClr>
                  </a:outerShdw>
                </a:effectLst>
              </a:rPr>
              <a:t>PÚBLICA</a:t>
            </a:r>
          </a:p>
          <a:p>
            <a:pPr marL="179388" lvl="1">
              <a:buClr>
                <a:schemeClr val="bg2"/>
              </a:buClr>
              <a:buSzPct val="75000"/>
              <a:buFont typeface="Wingdings" pitchFamily="2" charset="2"/>
              <a:buNone/>
              <a:defRPr/>
            </a:pPr>
            <a:r>
              <a:rPr lang="es-ES_tradnl" sz="7200" b="1" dirty="0">
                <a:solidFill>
                  <a:schemeClr val="tx1"/>
                </a:solidFill>
                <a:effectLst>
                  <a:outerShdw blurRad="38100" dist="38100" dir="2700000" algn="tl">
                    <a:srgbClr val="000000">
                      <a:alpha val="43137"/>
                    </a:srgbClr>
                  </a:outerShdw>
                </a:effectLst>
              </a:rPr>
              <a:t>INNOVADORA</a:t>
            </a: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714375"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alpha val="43137"/>
                  </a:srgbClr>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a:p>
            <a:pPr>
              <a:buClr>
                <a:schemeClr val="bg2"/>
              </a:buClr>
              <a:buSzPct val="75000"/>
              <a:buFont typeface="Wingdings" pitchFamily="2" charset="2"/>
              <a:buNone/>
              <a:defRPr/>
            </a:pPr>
            <a:endParaRPr lang="es-ES" sz="1400" b="1" dirty="0">
              <a:solidFill>
                <a:schemeClr val="folHlink"/>
              </a:solidFill>
              <a:effectLst>
                <a:outerShdw blurRad="38100" dist="38100" dir="2700000" algn="tl">
                  <a:srgbClr val="000000"/>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a:p>
            <a:pPr>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a:p>
            <a:pPr marL="179388" lvl="1">
              <a:buClr>
                <a:schemeClr val="bg2"/>
              </a:buClr>
              <a:buSzPct val="75000"/>
              <a:buFont typeface="Wingdings" pitchFamily="2" charset="2"/>
              <a:buNone/>
              <a:defRPr/>
            </a:pPr>
            <a:endParaRPr lang="es-ES_tradnl" b="1" dirty="0">
              <a:solidFill>
                <a:schemeClr val="tx1"/>
              </a:solidFill>
              <a:effectLst>
                <a:outerShdw blurRad="38100" dist="38100" dir="2700000" algn="tl">
                  <a:srgbClr val="000000"/>
                </a:outerShdw>
              </a:effectLst>
            </a:endParaRPr>
          </a:p>
        </p:txBody>
      </p:sp>
      <p:pic>
        <p:nvPicPr>
          <p:cNvPr id="128005" name="Picture 7" descr="j0301252"/>
          <p:cNvPicPr>
            <a:picLocks noChangeAspect="1" noChangeArrowheads="1"/>
          </p:cNvPicPr>
          <p:nvPr/>
        </p:nvPicPr>
        <p:blipFill>
          <a:blip r:embed="rId3" cstate="print"/>
          <a:srcRect/>
          <a:stretch>
            <a:fillRect/>
          </a:stretch>
        </p:blipFill>
        <p:spPr bwMode="auto">
          <a:xfrm>
            <a:off x="6825854" y="1520826"/>
            <a:ext cx="2612363" cy="206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47 Título"/>
          <p:cNvSpPr>
            <a:spLocks/>
          </p:cNvSpPr>
          <p:nvPr/>
        </p:nvSpPr>
        <p:spPr bwMode="auto">
          <a:xfrm>
            <a:off x="1143662" y="-109538"/>
            <a:ext cx="7333192" cy="615951"/>
          </a:xfrm>
          <a:prstGeom prst="rect">
            <a:avLst/>
          </a:prstGeom>
          <a:noFill/>
          <a:ln w="9525">
            <a:noFill/>
            <a:miter lim="800000"/>
            <a:headEnd/>
            <a:tailEnd/>
          </a:ln>
        </p:spPr>
        <p:txBody>
          <a:bodyPr anchor="ctr"/>
          <a:lstStyle/>
          <a:p>
            <a:r>
              <a:rPr kumimoji="1" lang="es-ES" sz="2000" b="1">
                <a:solidFill>
                  <a:schemeClr val="tx1"/>
                </a:solidFill>
                <a:latin typeface="AENOR Fontana ND"/>
              </a:rPr>
              <a:t>     4. COMPRA PÚBLICA INNOVADORA</a:t>
            </a:r>
            <a:endParaRPr kumimoji="1" lang="es-ES" sz="2000" i="1">
              <a:solidFill>
                <a:schemeClr val="tx1"/>
              </a:solidFill>
              <a:latin typeface="AENOR Fontana ND"/>
            </a:endParaRPr>
          </a:p>
        </p:txBody>
      </p:sp>
      <p:sp>
        <p:nvSpPr>
          <p:cNvPr id="5" name="3 Marcador de número de diapositiva"/>
          <p:cNvSpPr txBox="1">
            <a:spLocks noGrp="1"/>
          </p:cNvSpPr>
          <p:nvPr/>
        </p:nvSpPr>
        <p:spPr bwMode="auto">
          <a:xfrm>
            <a:off x="206375" y="198438"/>
            <a:ext cx="937287" cy="476250"/>
          </a:xfrm>
          <a:prstGeom prst="rect">
            <a:avLst/>
          </a:prstGeom>
          <a:noFill/>
          <a:ln>
            <a:miter lim="800000"/>
            <a:headEnd/>
            <a:tailEnd/>
          </a:ln>
        </p:spPr>
        <p:txBody>
          <a:bodyPr/>
          <a:lstStyle/>
          <a:p>
            <a:pPr algn="ctr">
              <a:defRPr/>
            </a:pPr>
            <a:fld id="{A3D14D8F-2019-48A1-90FA-6133BD339DD0}" type="slidenum">
              <a:rPr lang="es-ES" sz="2800">
                <a:solidFill>
                  <a:schemeClr val="tx1"/>
                </a:solidFill>
                <a:latin typeface="+mn-lt"/>
              </a:rPr>
              <a:pPr algn="ctr">
                <a:defRPr/>
              </a:pPr>
              <a:t>49</a:t>
            </a:fld>
            <a:endParaRPr lang="es-ES" sz="2800" dirty="0">
              <a:solidFill>
                <a:schemeClr val="tx1"/>
              </a:solidFill>
              <a:latin typeface="+mn-lt"/>
            </a:endParaRPr>
          </a:p>
        </p:txBody>
      </p:sp>
      <p:sp>
        <p:nvSpPr>
          <p:cNvPr id="6" name="47 Título"/>
          <p:cNvSpPr>
            <a:spLocks/>
          </p:cNvSpPr>
          <p:nvPr/>
        </p:nvSpPr>
        <p:spPr bwMode="auto">
          <a:xfrm>
            <a:off x="60193" y="1320800"/>
            <a:ext cx="3375951" cy="5057775"/>
          </a:xfrm>
          <a:prstGeom prst="rect">
            <a:avLst/>
          </a:prstGeom>
          <a:noFill/>
          <a:ln w="9525">
            <a:noFill/>
            <a:miter lim="800000"/>
            <a:headEnd/>
            <a:tailEnd/>
          </a:ln>
        </p:spPr>
        <p:txBody>
          <a:bodyPr anchor="ctr"/>
          <a:lstStyle/>
          <a:p>
            <a:pPr algn="just">
              <a:defRPr/>
            </a:pPr>
            <a:r>
              <a:rPr lang="es-ES" sz="1550" dirty="0">
                <a:solidFill>
                  <a:schemeClr val="tx2"/>
                </a:solidFill>
              </a:rPr>
              <a:t>El </a:t>
            </a:r>
            <a:r>
              <a:rPr lang="es-ES" sz="1550" dirty="0">
                <a:solidFill>
                  <a:schemeClr val="bg1"/>
                </a:solidFill>
              </a:rPr>
              <a:t>desarrollo eficaz de la compra pública innovadora que persigue el MINECO, pretende reforzar el papel de las Administraciones públicas como impulsoras de la Innovación empresarial. Esto se aborda trabajando </a:t>
            </a:r>
            <a:r>
              <a:rPr lang="es-ES" sz="1550" b="1" dirty="0">
                <a:solidFill>
                  <a:schemeClr val="bg1"/>
                </a:solidFill>
              </a:rPr>
              <a:t>desde el lado de la demanda</a:t>
            </a:r>
            <a:r>
              <a:rPr lang="es-ES" sz="1550" dirty="0">
                <a:solidFill>
                  <a:schemeClr val="bg1"/>
                </a:solidFill>
              </a:rPr>
              <a:t> del gestor público que saca a licitación los contratos de compra pública innovadora y </a:t>
            </a:r>
            <a:r>
              <a:rPr lang="es-ES" sz="1550" b="1" dirty="0">
                <a:solidFill>
                  <a:schemeClr val="bg1"/>
                </a:solidFill>
              </a:rPr>
              <a:t>desde el lado de la oferta</a:t>
            </a:r>
            <a:r>
              <a:rPr lang="es-ES" sz="1550" dirty="0">
                <a:solidFill>
                  <a:schemeClr val="bg1"/>
                </a:solidFill>
              </a:rPr>
              <a:t>, es decir, de las empresas que compiten en las licitaciones ayudándolas en el juego competitivo a participar y presentar ofertas innovado-ras en dichos procedimientos de contratación.</a:t>
            </a:r>
          </a:p>
          <a:p>
            <a:pPr algn="just">
              <a:defRPr/>
            </a:pPr>
            <a:endParaRPr kumimoji="1" lang="es-ES" sz="1400" i="1" dirty="0">
              <a:solidFill>
                <a:schemeClr val="bg1"/>
              </a:solidFill>
              <a:latin typeface="AENOR Fontana ND"/>
            </a:endParaRPr>
          </a:p>
        </p:txBody>
      </p:sp>
      <p:sp>
        <p:nvSpPr>
          <p:cNvPr id="129029" name="47 Título"/>
          <p:cNvSpPr>
            <a:spLocks/>
          </p:cNvSpPr>
          <p:nvPr/>
        </p:nvSpPr>
        <p:spPr bwMode="auto">
          <a:xfrm>
            <a:off x="1143662" y="188640"/>
            <a:ext cx="8714184" cy="544512"/>
          </a:xfrm>
          <a:prstGeom prst="rect">
            <a:avLst/>
          </a:prstGeom>
          <a:noFill/>
          <a:ln w="9525">
            <a:noFill/>
            <a:miter lim="800000"/>
            <a:headEnd/>
            <a:tailEnd/>
          </a:ln>
        </p:spPr>
        <p:txBody>
          <a:bodyPr anchor="ctr"/>
          <a:lstStyle/>
          <a:p>
            <a:r>
              <a:rPr kumimoji="1" lang="es-ES" sz="1200" b="1" dirty="0">
                <a:solidFill>
                  <a:schemeClr val="bg1"/>
                </a:solidFill>
                <a:latin typeface="AENOR Fontana ND"/>
              </a:rPr>
              <a:t>http://www.idi.mineco.gob.es/portal/site/MICINN/menuitem.8ce192e94ba842bea3bc811001432ea0/?vgnextoid=f31a43df25682310VgnVCM1000001d04140aRCRD</a:t>
            </a:r>
            <a:endParaRPr kumimoji="1" lang="es-ES" sz="1200" i="1" dirty="0">
              <a:solidFill>
                <a:schemeClr val="bg1"/>
              </a:solidFill>
              <a:latin typeface="AENOR Fontana ND"/>
            </a:endParaRPr>
          </a:p>
        </p:txBody>
      </p:sp>
      <p:sp>
        <p:nvSpPr>
          <p:cNvPr id="129030" name="47 Título"/>
          <p:cNvSpPr>
            <a:spLocks/>
          </p:cNvSpPr>
          <p:nvPr/>
        </p:nvSpPr>
        <p:spPr bwMode="auto">
          <a:xfrm>
            <a:off x="3556529" y="892175"/>
            <a:ext cx="6117300" cy="5505450"/>
          </a:xfrm>
          <a:prstGeom prst="rect">
            <a:avLst/>
          </a:prstGeom>
          <a:solidFill>
            <a:srgbClr val="CCFF99"/>
          </a:solidFill>
          <a:ln w="28575">
            <a:solidFill>
              <a:srgbClr val="003300"/>
            </a:solidFill>
            <a:miter lim="800000"/>
            <a:headEnd/>
            <a:tailEnd/>
          </a:ln>
        </p:spPr>
        <p:txBody>
          <a:bodyPr anchor="ctr"/>
          <a:lstStyle/>
          <a:p>
            <a:pPr marL="174625" indent="-174625" algn="just"/>
            <a:r>
              <a:rPr lang="es-ES" sz="1500" b="1">
                <a:solidFill>
                  <a:srgbClr val="003300"/>
                </a:solidFill>
              </a:rPr>
              <a:t>ADAPTACIONES NORMATIVAS:</a:t>
            </a:r>
          </a:p>
          <a:p>
            <a:pPr marL="174625" indent="-174625" algn="just"/>
            <a:endParaRPr lang="es-ES_tradnl" sz="1000">
              <a:solidFill>
                <a:srgbClr val="003300"/>
              </a:solidFill>
            </a:endParaRPr>
          </a:p>
          <a:p>
            <a:pPr marL="174625" indent="-174625" algn="just">
              <a:buFontTx/>
              <a:buChar char="-"/>
            </a:pPr>
            <a:r>
              <a:rPr lang="es-ES_tradnl" sz="1400">
                <a:solidFill>
                  <a:srgbClr val="003300"/>
                </a:solidFill>
              </a:rPr>
              <a:t>Acuerdo de Consejo de Ministros 8-10-10: 3% de inversión nueva en 2013.</a:t>
            </a:r>
          </a:p>
          <a:p>
            <a:pPr marL="174625" indent="-174625" algn="just"/>
            <a:r>
              <a:rPr lang="es-ES_tradnl" sz="1400">
                <a:solidFill>
                  <a:srgbClr val="003300"/>
                </a:solidFill>
              </a:rPr>
              <a:t>-	Posibilidad de compra de productos no existentes (LCSP).</a:t>
            </a:r>
          </a:p>
          <a:p>
            <a:pPr marL="174625" indent="-174625" algn="just">
              <a:buFontTx/>
              <a:buChar char="-"/>
            </a:pPr>
            <a:r>
              <a:rPr lang="es-ES_tradnl" sz="1400">
                <a:solidFill>
                  <a:srgbClr val="003300"/>
                </a:solidFill>
              </a:rPr>
              <a:t>Posibilidad de acceso a empresas proponentes (“demanda temprana” - web).</a:t>
            </a:r>
          </a:p>
          <a:p>
            <a:pPr marL="174625" indent="-174625" algn="just"/>
            <a:endParaRPr lang="es-ES_tradnl" sz="1400">
              <a:solidFill>
                <a:srgbClr val="003300"/>
              </a:solidFill>
            </a:endParaRPr>
          </a:p>
          <a:p>
            <a:pPr marL="174625" indent="-174625" algn="just"/>
            <a:r>
              <a:rPr lang="es-ES_tradnl" sz="1500" b="1">
                <a:solidFill>
                  <a:srgbClr val="003300"/>
                </a:solidFill>
              </a:rPr>
              <a:t>MODALIDADES:</a:t>
            </a:r>
          </a:p>
          <a:p>
            <a:pPr marL="174625" indent="-174625" algn="just"/>
            <a:endParaRPr lang="es-ES_tradnl" sz="1000" b="1">
              <a:solidFill>
                <a:srgbClr val="003300"/>
              </a:solidFill>
            </a:endParaRPr>
          </a:p>
          <a:p>
            <a:pPr marL="174625" indent="-174625" algn="just"/>
            <a:r>
              <a:rPr lang="es-ES_tradnl" sz="1500">
                <a:solidFill>
                  <a:srgbClr val="003300"/>
                </a:solidFill>
              </a:rPr>
              <a:t>-	</a:t>
            </a:r>
            <a:r>
              <a:rPr lang="es-ES_tradnl" sz="1400">
                <a:solidFill>
                  <a:srgbClr val="003300"/>
                </a:solidFill>
              </a:rPr>
              <a:t>CPTI (Compra Pública de Tecnología Innovadora): Diálogo competitivo.</a:t>
            </a:r>
          </a:p>
          <a:p>
            <a:pPr marL="174625" indent="-174625" algn="just"/>
            <a:r>
              <a:rPr lang="es-ES_tradnl" sz="1400">
                <a:solidFill>
                  <a:srgbClr val="003300"/>
                </a:solidFill>
              </a:rPr>
              <a:t>-	CPP (Compra Pública Precomercial): Reparto de riesgos y beneficios.</a:t>
            </a:r>
          </a:p>
          <a:p>
            <a:pPr marL="174625" indent="-174625" algn="just"/>
            <a:endParaRPr lang="es-ES_tradnl" sz="1400">
              <a:solidFill>
                <a:srgbClr val="003300"/>
              </a:solidFill>
            </a:endParaRPr>
          </a:p>
          <a:p>
            <a:pPr marL="174625" indent="-174625" algn="just"/>
            <a:r>
              <a:rPr lang="es-ES_tradnl" sz="1500" b="1">
                <a:solidFill>
                  <a:srgbClr val="003300"/>
                </a:solidFill>
              </a:rPr>
              <a:t>LICITACIÓN:</a:t>
            </a:r>
          </a:p>
          <a:p>
            <a:pPr marL="174625" indent="-174625" algn="just"/>
            <a:endParaRPr lang="es-ES_tradnl" sz="1000" b="1">
              <a:solidFill>
                <a:srgbClr val="003300"/>
              </a:solidFill>
            </a:endParaRPr>
          </a:p>
          <a:p>
            <a:pPr marL="174625" indent="-174625" algn="just"/>
            <a:r>
              <a:rPr lang="es-ES_tradnl" sz="1500">
                <a:solidFill>
                  <a:srgbClr val="003300"/>
                </a:solidFill>
              </a:rPr>
              <a:t>-	</a:t>
            </a:r>
            <a:r>
              <a:rPr lang="es-ES_tradnl" sz="1400">
                <a:solidFill>
                  <a:srgbClr val="003300"/>
                </a:solidFill>
              </a:rPr>
              <a:t>Ofertas económicamente más ventajosas en su conjunto, Confidencialidad, aspectos de propiedad intelectual e industrial, derechos de uso, solvencia técnica y financiera</a:t>
            </a:r>
          </a:p>
          <a:p>
            <a:pPr marL="174625" indent="-174625" algn="just"/>
            <a:endParaRPr lang="es-ES_tradnl" sz="1400">
              <a:solidFill>
                <a:srgbClr val="003300"/>
              </a:solidFill>
            </a:endParaRPr>
          </a:p>
          <a:p>
            <a:pPr marL="174625" indent="-174625" algn="just"/>
            <a:r>
              <a:rPr lang="es-ES_tradnl" sz="1500" b="1">
                <a:solidFill>
                  <a:srgbClr val="003300"/>
                </a:solidFill>
              </a:rPr>
              <a:t>FINANCIACIÓN:</a:t>
            </a:r>
          </a:p>
          <a:p>
            <a:pPr marL="174625" indent="-174625" algn="just"/>
            <a:endParaRPr lang="es-ES_tradnl" sz="1000" b="1">
              <a:solidFill>
                <a:srgbClr val="003300"/>
              </a:solidFill>
            </a:endParaRPr>
          </a:p>
          <a:p>
            <a:pPr marL="174625" indent="-174625" algn="just"/>
            <a:r>
              <a:rPr lang="es-ES_tradnl" sz="1500">
                <a:solidFill>
                  <a:srgbClr val="003300"/>
                </a:solidFill>
              </a:rPr>
              <a:t>-	</a:t>
            </a:r>
            <a:r>
              <a:rPr lang="es-ES_tradnl" sz="1400">
                <a:solidFill>
                  <a:srgbClr val="003300"/>
                </a:solidFill>
              </a:rPr>
              <a:t>INNODEMANDA</a:t>
            </a:r>
          </a:p>
          <a:p>
            <a:pPr marL="174625" indent="-174625" algn="just"/>
            <a:r>
              <a:rPr lang="es-ES_tradnl" sz="1400">
                <a:solidFill>
                  <a:srgbClr val="003300"/>
                </a:solidFill>
              </a:rPr>
              <a:t>-	INNOCOMPRA (apoyo a los órganos públicos de las CCAA).</a:t>
            </a:r>
            <a:endParaRPr kumimoji="1" lang="es-ES" sz="1400" i="1">
              <a:solidFill>
                <a:schemeClr val="tx1"/>
              </a:solidFill>
              <a:latin typeface="AENOR Fontana N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cstate="print"/>
          <a:srcRect l="22751" t="10734" r="21693" b="4237"/>
          <a:stretch>
            <a:fillRect/>
          </a:stretch>
        </p:blipFill>
        <p:spPr bwMode="auto">
          <a:xfrm>
            <a:off x="1598627" y="1268760"/>
            <a:ext cx="5729969" cy="4718089"/>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52567" y="1844824"/>
            <a:ext cx="7020780" cy="369332"/>
          </a:xfrm>
          <a:prstGeom prst="rect">
            <a:avLst/>
          </a:prstGeom>
        </p:spPr>
        <p:txBody>
          <a:bodyPr wrap="square">
            <a:spAutoFit/>
          </a:bodyPr>
          <a:lstStyle/>
          <a:p>
            <a:r>
              <a:rPr lang="es-ES_tradnl" dirty="0" smtClean="0">
                <a:latin typeface="Arial Narrow" pitchFamily="34" charset="0"/>
              </a:rPr>
              <a:t>Conceptos Básicos: </a:t>
            </a:r>
            <a:r>
              <a:rPr lang="es-ES" dirty="0" smtClean="0">
                <a:solidFill>
                  <a:schemeClr val="tx1">
                    <a:lumMod val="95000"/>
                    <a:lumOff val="5000"/>
                  </a:schemeClr>
                </a:solidFill>
                <a:latin typeface="Arial" pitchFamily="34" charset="0"/>
              </a:rPr>
              <a:t>Qué es y qué no es la CPI:</a:t>
            </a:r>
            <a:endParaRPr lang="es-ES" dirty="0"/>
          </a:p>
        </p:txBody>
      </p:sp>
      <p:sp>
        <p:nvSpPr>
          <p:cNvPr id="4" name="Text Box 4"/>
          <p:cNvSpPr txBox="1">
            <a:spLocks noChangeArrowheads="1"/>
          </p:cNvSpPr>
          <p:nvPr/>
        </p:nvSpPr>
        <p:spPr bwMode="auto">
          <a:xfrm>
            <a:off x="896550" y="2420888"/>
            <a:ext cx="8071090" cy="24037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50000"/>
                    </a:schemeClr>
                  </a:outerShdw>
                </a:effectLst>
              </a14:hiddenEffects>
            </a:ext>
          </a:extLst>
        </p:spPr>
        <p:txBody>
          <a:bodyPr wrap="square" lIns="76200" tIns="38100" rIns="762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90000"/>
              </a:lnSpc>
              <a:spcBef>
                <a:spcPct val="90000"/>
              </a:spcBef>
              <a:buFont typeface="Wingdings" pitchFamily="2" charset="2"/>
              <a:buChar char="ü"/>
            </a:pPr>
            <a:r>
              <a:rPr lang="es-ES" sz="1200" dirty="0" smtClean="0">
                <a:solidFill>
                  <a:schemeClr val="tx1">
                    <a:lumMod val="95000"/>
                    <a:lumOff val="5000"/>
                  </a:schemeClr>
                </a:solidFill>
                <a:latin typeface="Arial" pitchFamily="34" charset="0"/>
              </a:rPr>
              <a:t>NO ES UN NUEVO TIPO DE CONTRATO: se aplica  los existentes (Obras, servicios, suministros o colaboración público-privada)</a:t>
            </a:r>
          </a:p>
          <a:p>
            <a:pPr algn="l" eaLnBrk="1" hangingPunct="1">
              <a:lnSpc>
                <a:spcPct val="90000"/>
              </a:lnSpc>
              <a:spcBef>
                <a:spcPct val="90000"/>
              </a:spcBef>
              <a:buFont typeface="Wingdings" pitchFamily="2" charset="2"/>
              <a:buChar char="ü"/>
            </a:pPr>
            <a:r>
              <a:rPr lang="es-ES" sz="1200" b="1" dirty="0" smtClean="0">
                <a:solidFill>
                  <a:schemeClr val="tx1">
                    <a:lumMod val="95000"/>
                    <a:lumOff val="5000"/>
                  </a:schemeClr>
                </a:solidFill>
                <a:latin typeface="Arial" pitchFamily="34" charset="0"/>
              </a:rPr>
              <a:t>NO ES UNA FORMA DE ADJUDICACIÓN de los contratos (siguen siendo los mismos: adjudicación directa, negociado con o sin publicidad, diálogo competitivo…)</a:t>
            </a:r>
          </a:p>
          <a:p>
            <a:pPr algn="l" eaLnBrk="1" hangingPunct="1">
              <a:lnSpc>
                <a:spcPct val="90000"/>
              </a:lnSpc>
              <a:spcBef>
                <a:spcPct val="90000"/>
              </a:spcBef>
              <a:buFont typeface="Wingdings" pitchFamily="2" charset="2"/>
              <a:buChar char="ü"/>
            </a:pPr>
            <a:r>
              <a:rPr lang="es-ES" sz="1200" b="1" dirty="0" smtClean="0">
                <a:solidFill>
                  <a:schemeClr val="tx1">
                    <a:lumMod val="95000"/>
                    <a:lumOff val="5000"/>
                  </a:schemeClr>
                </a:solidFill>
                <a:latin typeface="Arial" pitchFamily="34" charset="0"/>
              </a:rPr>
              <a:t>ES una política pública de apoyar la innovación privada mediante su encargo por un comprador público (“no me subvencione, cómpreme”): comprar cosas que no existen: cambio de paradigma y </a:t>
            </a:r>
            <a:r>
              <a:rPr lang="es-ES" sz="1200" b="1" i="1" dirty="0" smtClean="0">
                <a:solidFill>
                  <a:schemeClr val="tx1">
                    <a:lumMod val="95000"/>
                    <a:lumOff val="5000"/>
                  </a:schemeClr>
                </a:solidFill>
                <a:latin typeface="Arial" pitchFamily="34" charset="0"/>
              </a:rPr>
              <a:t>revolución </a:t>
            </a:r>
            <a:r>
              <a:rPr lang="es-ES" sz="1200" b="1" dirty="0" smtClean="0">
                <a:solidFill>
                  <a:schemeClr val="tx1">
                    <a:lumMod val="95000"/>
                    <a:lumOff val="5000"/>
                  </a:schemeClr>
                </a:solidFill>
                <a:latin typeface="Arial" pitchFamily="34" charset="0"/>
              </a:rPr>
              <a:t>cultura administrativa (compra cierta, lo mas barato y riesgo y ventura del contratista)</a:t>
            </a:r>
          </a:p>
          <a:p>
            <a:pPr lvl="1">
              <a:lnSpc>
                <a:spcPct val="90000"/>
              </a:lnSpc>
              <a:spcBef>
                <a:spcPct val="90000"/>
              </a:spcBef>
              <a:buFont typeface="Wingdings" pitchFamily="2" charset="2"/>
              <a:buChar char="ü"/>
            </a:pPr>
            <a:r>
              <a:rPr lang="es-ES" sz="1200" dirty="0" smtClean="0">
                <a:solidFill>
                  <a:schemeClr val="tx1">
                    <a:lumMod val="95000"/>
                    <a:lumOff val="5000"/>
                  </a:schemeClr>
                </a:solidFill>
                <a:latin typeface="Arial" pitchFamily="34" charset="0"/>
              </a:rPr>
              <a:t>Bien reactivamente: me interesa lo que me proponen</a:t>
            </a:r>
          </a:p>
          <a:p>
            <a:pPr lvl="1">
              <a:lnSpc>
                <a:spcPct val="90000"/>
              </a:lnSpc>
              <a:spcBef>
                <a:spcPct val="90000"/>
              </a:spcBef>
              <a:buFont typeface="Wingdings" pitchFamily="2" charset="2"/>
              <a:buChar char="ü"/>
            </a:pPr>
            <a:r>
              <a:rPr lang="es-ES" sz="1200" b="1" dirty="0" smtClean="0">
                <a:solidFill>
                  <a:schemeClr val="tx1">
                    <a:lumMod val="95000"/>
                    <a:lumOff val="5000"/>
                  </a:schemeClr>
                </a:solidFill>
                <a:latin typeface="Arial" pitchFamily="34" charset="0"/>
              </a:rPr>
              <a:t>Bien proactivamente: no me vale lo que hay en el mercado y pido que me fabriquen lo que necesito</a:t>
            </a:r>
            <a:endParaRPr lang="es-ES" sz="1200" b="1" dirty="0">
              <a:solidFill>
                <a:schemeClr val="tx1">
                  <a:lumMod val="95000"/>
                  <a:lumOff val="5000"/>
                </a:schemeClr>
              </a:solidFill>
              <a:latin typeface="Arial" pitchFamily="34" charset="0"/>
            </a:endParaRPr>
          </a:p>
        </p:txBody>
      </p:sp>
      <p:grpSp>
        <p:nvGrpSpPr>
          <p:cNvPr id="2" name="Group 10"/>
          <p:cNvGrpSpPr>
            <a:grpSpLocks/>
          </p:cNvGrpSpPr>
          <p:nvPr/>
        </p:nvGrpSpPr>
        <p:grpSpPr bwMode="auto">
          <a:xfrm>
            <a:off x="584515" y="5157192"/>
            <a:ext cx="8814979" cy="1008112"/>
            <a:chOff x="3244" y="1577"/>
            <a:chExt cx="2516" cy="1263"/>
          </a:xfrm>
        </p:grpSpPr>
        <p:sp>
          <p:nvSpPr>
            <p:cNvPr id="7" name="Rectangle 11"/>
            <p:cNvSpPr>
              <a:spLocks noChangeArrowheads="1"/>
            </p:cNvSpPr>
            <p:nvPr/>
          </p:nvSpPr>
          <p:spPr bwMode="auto">
            <a:xfrm>
              <a:off x="3244" y="1577"/>
              <a:ext cx="2516" cy="1263"/>
            </a:xfrm>
            <a:prstGeom prst="rect">
              <a:avLst/>
            </a:prstGeom>
            <a:solidFill>
              <a:srgbClr val="666633">
                <a:alpha val="6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Text Box 12"/>
            <p:cNvSpPr txBox="1">
              <a:spLocks noChangeArrowheads="1"/>
            </p:cNvSpPr>
            <p:nvPr/>
          </p:nvSpPr>
          <p:spPr bwMode="auto">
            <a:xfrm>
              <a:off x="3436" y="1675"/>
              <a:ext cx="2123" cy="9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50000"/>
                      </a:schemeClr>
                    </a:outerShdw>
                  </a:effectLst>
                </a14:hiddenEffects>
              </a:ext>
            </a:extLst>
          </p:spPr>
          <p:txBody>
            <a:bodyPr wrap="square" lIns="76200" tIns="38100" rIns="76200" bIns="38100">
              <a:spAutoFit/>
            </a:bodyPr>
            <a:lstStyle>
              <a:lvl1pPr marL="90488" indent="-6350">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90000"/>
                </a:lnSpc>
                <a:spcBef>
                  <a:spcPct val="90000"/>
                </a:spcBef>
                <a:buFont typeface="Wingdings" pitchFamily="2" charset="2"/>
                <a:buNone/>
              </a:pPr>
              <a:r>
                <a:rPr lang="es-ES_tradnl" altLang="zh-CN" sz="1200" dirty="0">
                  <a:solidFill>
                    <a:schemeClr val="tx1">
                      <a:lumMod val="85000"/>
                      <a:lumOff val="15000"/>
                    </a:schemeClr>
                  </a:solidFill>
                  <a:latin typeface="Arial" pitchFamily="34" charset="0"/>
                  <a:ea typeface="SimSun" pitchFamily="2" charset="-122"/>
                </a:rPr>
                <a:t>“(…) en la</a:t>
              </a:r>
              <a:r>
                <a:rPr lang="es-ES_tradnl" altLang="zh-CN" sz="1200" b="1" dirty="0">
                  <a:solidFill>
                    <a:schemeClr val="tx1">
                      <a:lumMod val="85000"/>
                      <a:lumOff val="15000"/>
                    </a:schemeClr>
                  </a:solidFill>
                  <a:latin typeface="Arial" pitchFamily="34" charset="0"/>
                  <a:ea typeface="SimSun" pitchFamily="2" charset="-122"/>
                </a:rPr>
                <a:t> </a:t>
              </a:r>
              <a:r>
                <a:rPr lang="es-ES_tradnl" altLang="zh-CN" sz="1200" b="1" u="sng" dirty="0">
                  <a:solidFill>
                    <a:schemeClr val="tx1">
                      <a:lumMod val="85000"/>
                      <a:lumOff val="15000"/>
                    </a:schemeClr>
                  </a:solidFill>
                  <a:latin typeface="Arial" pitchFamily="34" charset="0"/>
                  <a:ea typeface="SimSun" pitchFamily="2" charset="-122"/>
                </a:rPr>
                <a:t>demanda catalítica</a:t>
              </a:r>
              <a:r>
                <a:rPr lang="es-ES_tradnl" altLang="zh-CN" sz="1200" b="1" dirty="0">
                  <a:solidFill>
                    <a:schemeClr val="tx1">
                      <a:lumMod val="85000"/>
                      <a:lumOff val="15000"/>
                    </a:schemeClr>
                  </a:solidFill>
                  <a:latin typeface="Arial" pitchFamily="34" charset="0"/>
                  <a:ea typeface="SimSun" pitchFamily="2" charset="-122"/>
                </a:rPr>
                <a:t> </a:t>
              </a:r>
              <a:r>
                <a:rPr lang="es-ES_tradnl" altLang="zh-CN" sz="1200" dirty="0">
                  <a:solidFill>
                    <a:schemeClr val="tx1">
                      <a:lumMod val="85000"/>
                      <a:lumOff val="15000"/>
                    </a:schemeClr>
                  </a:solidFill>
                  <a:latin typeface="Arial" pitchFamily="34" charset="0"/>
                  <a:ea typeface="SimSun" pitchFamily="2" charset="-122"/>
                </a:rPr>
                <a:t>el </a:t>
              </a:r>
              <a:r>
                <a:rPr lang="es-ES_tradnl" altLang="zh-CN" sz="1200" dirty="0" smtClean="0">
                  <a:solidFill>
                    <a:schemeClr val="tx1">
                      <a:lumMod val="85000"/>
                      <a:lumOff val="15000"/>
                    </a:schemeClr>
                  </a:solidFill>
                  <a:latin typeface="Arial" pitchFamily="34" charset="0"/>
                  <a:ea typeface="SimSun" pitchFamily="2" charset="-122"/>
                </a:rPr>
                <a:t>Estado </a:t>
              </a:r>
              <a:r>
                <a:rPr lang="es-ES_tradnl" altLang="zh-CN" sz="1200" dirty="0">
                  <a:solidFill>
                    <a:schemeClr val="tx1">
                      <a:lumMod val="85000"/>
                      <a:lumOff val="15000"/>
                    </a:schemeClr>
                  </a:solidFill>
                  <a:latin typeface="Arial" pitchFamily="34" charset="0"/>
                  <a:ea typeface="SimSun" pitchFamily="2" charset="-122"/>
                </a:rPr>
                <a:t>está involucrado en la compra, incluso iniciándola, siendo el usuario final de la innovación adquirida el sector privado. No obstante, para asegurar el éxito y un mayor impacto de la innovación los suministradores deben encontrar compradores adicionales tanto en el sector público como en el privado (…)” (</a:t>
              </a:r>
              <a:r>
                <a:rPr lang="es-ES_tradnl" altLang="zh-CN" sz="1200" dirty="0" err="1">
                  <a:solidFill>
                    <a:schemeClr val="tx1">
                      <a:lumMod val="85000"/>
                      <a:lumOff val="15000"/>
                    </a:schemeClr>
                  </a:solidFill>
                  <a:latin typeface="Arial" pitchFamily="34" charset="0"/>
                  <a:ea typeface="SimSun" pitchFamily="2" charset="-122"/>
                </a:rPr>
                <a:t>Dalpé</a:t>
              </a:r>
              <a:r>
                <a:rPr lang="es-ES_tradnl" altLang="zh-CN" sz="1200" dirty="0">
                  <a:solidFill>
                    <a:schemeClr val="tx1">
                      <a:lumMod val="85000"/>
                      <a:lumOff val="15000"/>
                    </a:schemeClr>
                  </a:solidFill>
                  <a:latin typeface="Arial" pitchFamily="34" charset="0"/>
                  <a:ea typeface="SimSun" pitchFamily="2" charset="-122"/>
                </a:rPr>
                <a:t>, 1994) (*)</a:t>
              </a:r>
              <a:endParaRPr lang="es-ES_tradnl" sz="1200" dirty="0">
                <a:solidFill>
                  <a:schemeClr val="tx1">
                    <a:lumMod val="85000"/>
                    <a:lumOff val="15000"/>
                  </a:schemeClr>
                </a:solidFill>
                <a:latin typeface="Arial" pitchFamily="34" charset="0"/>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p:cNvSpPr>
            <a:spLocks noChangeArrowheads="1"/>
          </p:cNvSpPr>
          <p:nvPr/>
        </p:nvSpPr>
        <p:spPr bwMode="auto">
          <a:xfrm flipH="1">
            <a:off x="514152" y="2924944"/>
            <a:ext cx="406400" cy="1394330"/>
          </a:xfrm>
          <a:prstGeom prst="curvedLeftArrow">
            <a:avLst>
              <a:gd name="adj1" fmla="val 67891"/>
              <a:gd name="adj2" fmla="val 135781"/>
              <a:gd name="adj3" fmla="val 33333"/>
            </a:avLst>
          </a:prstGeom>
          <a:gradFill rotWithShape="0">
            <a:gsLst>
              <a:gs pos="77085">
                <a:srgbClr val="993366"/>
              </a:gs>
              <a:gs pos="0">
                <a:schemeClr val="accent4">
                  <a:lumMod val="25000"/>
                </a:schemeClr>
              </a:gs>
            </a:gsLst>
            <a:lin ang="5400000" scaled="1"/>
          </a:gradFill>
          <a:ln>
            <a:noFill/>
          </a:ln>
          <a:effectLst/>
          <a:extLst/>
        </p:spPr>
        <p:txBody>
          <a:bodyPr wrap="none" anchor="ctr"/>
          <a:lstStyle/>
          <a:p>
            <a:pPr fontAlgn="auto">
              <a:spcBef>
                <a:spcPts val="0"/>
              </a:spcBef>
              <a:spcAft>
                <a:spcPts val="0"/>
              </a:spcAft>
              <a:defRPr/>
            </a:pPr>
            <a:endParaRPr lang="en-GB" sz="2000" b="1" kern="0" smtClean="0">
              <a:solidFill>
                <a:srgbClr val="000000"/>
              </a:solidFill>
              <a:latin typeface="Verdana" pitchFamily="34" charset="0"/>
            </a:endParaRPr>
          </a:p>
        </p:txBody>
      </p:sp>
      <p:sp>
        <p:nvSpPr>
          <p:cNvPr id="4" name="3 Botón de acción: Hacia delante o Siguiente">
            <a:hlinkClick r:id="" action="ppaction://hlinkshowjump?jump=nextslide" highlightClick="1"/>
          </p:cNvPr>
          <p:cNvSpPr/>
          <p:nvPr/>
        </p:nvSpPr>
        <p:spPr>
          <a:xfrm>
            <a:off x="1568624" y="2492896"/>
            <a:ext cx="288032" cy="2666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2144688" y="2204866"/>
            <a:ext cx="7344816" cy="1015663"/>
          </a:xfrm>
          <a:prstGeom prst="rect">
            <a:avLst/>
          </a:prstGeom>
          <a:noFill/>
        </p:spPr>
        <p:txBody>
          <a:bodyPr wrap="square" rtlCol="0">
            <a:spAutoFit/>
          </a:bodyPr>
          <a:lstStyle/>
          <a:p>
            <a:r>
              <a:rPr lang="es-ES" sz="2000" dirty="0" smtClean="0"/>
              <a:t>Ni un nuevo tipo de contrato (Obras, servicios o suministros) ni una nueva forma de contratación (abierto, negociado, diálogo competitivo…)</a:t>
            </a:r>
            <a:endParaRPr lang="es-ES" sz="2000" dirty="0"/>
          </a:p>
        </p:txBody>
      </p:sp>
      <p:sp>
        <p:nvSpPr>
          <p:cNvPr id="6" name="Rectangle 3"/>
          <p:cNvSpPr>
            <a:spLocks noChangeArrowheads="1"/>
          </p:cNvSpPr>
          <p:nvPr/>
        </p:nvSpPr>
        <p:spPr bwMode="auto">
          <a:xfrm>
            <a:off x="1364601" y="3573017"/>
            <a:ext cx="7645400" cy="3293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lIns="76200" tIns="38100" rIns="76200" bIns="38100">
            <a:spAutoFit/>
          </a:bodyPr>
          <a:lstStyle/>
          <a:p>
            <a:pPr marL="609600" indent="-609600">
              <a:lnSpc>
                <a:spcPct val="50000"/>
              </a:lnSpc>
              <a:spcBef>
                <a:spcPct val="50000"/>
              </a:spcBef>
            </a:pPr>
            <a:r>
              <a:rPr lang="en-GB" sz="200" b="1" dirty="0" smtClean="0">
                <a:solidFill>
                  <a:srgbClr val="000000"/>
                </a:solidFill>
                <a:latin typeface="Arial Narrow" pitchFamily="34" charset="0"/>
              </a:rPr>
              <a:t>	</a:t>
            </a:r>
          </a:p>
          <a:p>
            <a:pPr marL="609600" indent="-609600">
              <a:spcBef>
                <a:spcPct val="50000"/>
              </a:spcBef>
            </a:pPr>
            <a:r>
              <a:rPr lang="en-GB" sz="2000" b="1" dirty="0" smtClean="0">
                <a:solidFill>
                  <a:srgbClr val="000000"/>
                </a:solidFill>
                <a:latin typeface="Arial Narrow" pitchFamily="34" charset="0"/>
              </a:rPr>
              <a:t>     </a:t>
            </a:r>
            <a:r>
              <a:rPr lang="es-ES" sz="2800" b="1" dirty="0" smtClean="0">
                <a:solidFill>
                  <a:srgbClr val="000000"/>
                </a:solidFill>
                <a:latin typeface="Arial Narrow" pitchFamily="34" charset="0"/>
              </a:rPr>
              <a:t>Es una nueva* forma de apoyar la innovación empresarial a través de la contratación en lugar de a través de subvenciones</a:t>
            </a:r>
            <a:endParaRPr lang="es-ES" sz="2400" b="1" dirty="0" smtClean="0">
              <a:solidFill>
                <a:srgbClr val="000000"/>
              </a:solidFill>
              <a:latin typeface="Arial Narrow" pitchFamily="34" charset="0"/>
            </a:endParaRPr>
          </a:p>
          <a:p>
            <a:pPr marL="609600" indent="-609600">
              <a:spcBef>
                <a:spcPct val="50000"/>
              </a:spcBef>
            </a:pPr>
            <a:endParaRPr lang="es-ES" sz="2400" b="1" dirty="0" smtClean="0">
              <a:solidFill>
                <a:srgbClr val="000000"/>
              </a:solidFill>
              <a:latin typeface="Arial Narrow" pitchFamily="34" charset="0"/>
            </a:endParaRPr>
          </a:p>
          <a:p>
            <a:pPr marL="609600" indent="-609600">
              <a:spcBef>
                <a:spcPct val="50000"/>
              </a:spcBef>
            </a:pPr>
            <a:endParaRPr lang="es-ES" sz="2400" b="1" dirty="0" smtClean="0">
              <a:solidFill>
                <a:srgbClr val="000000"/>
              </a:solidFill>
              <a:latin typeface="Arial Narrow" pitchFamily="34" charset="0"/>
            </a:endParaRPr>
          </a:p>
          <a:p>
            <a:pPr marL="609600" indent="-609600">
              <a:spcBef>
                <a:spcPct val="50000"/>
              </a:spcBef>
            </a:pPr>
            <a:r>
              <a:rPr lang="es-ES" sz="1600" dirty="0" smtClean="0">
                <a:solidFill>
                  <a:srgbClr val="000000"/>
                </a:solidFill>
                <a:latin typeface="Arial Narrow" pitchFamily="34" charset="0"/>
              </a:rPr>
              <a:t>* </a:t>
            </a:r>
            <a:r>
              <a:rPr lang="es-ES" sz="1400" dirty="0" smtClean="0">
                <a:solidFill>
                  <a:srgbClr val="000000"/>
                </a:solidFill>
                <a:latin typeface="Arial Narrow" pitchFamily="34" charset="0"/>
              </a:rPr>
              <a:t>El Pentágono y la NASA llevan usando este mecanismo desde los años 50</a:t>
            </a:r>
            <a:endParaRPr lang="es-ES" sz="400" dirty="0" smtClean="0">
              <a:solidFill>
                <a:srgbClr val="000000"/>
              </a:solidFill>
              <a:latin typeface="Arial Narrow" pitchFamily="34" charset="0"/>
            </a:endParaRPr>
          </a:p>
          <a:p>
            <a:pPr marL="609600" indent="-609600">
              <a:lnSpc>
                <a:spcPct val="50000"/>
              </a:lnSpc>
              <a:spcBef>
                <a:spcPct val="50000"/>
              </a:spcBef>
            </a:pPr>
            <a:r>
              <a:rPr lang="en-GB" sz="1400" b="1" dirty="0" smtClean="0">
                <a:solidFill>
                  <a:srgbClr val="000000"/>
                </a:solidFill>
                <a:latin typeface="Arial Narrow" pitchFamily="34" charset="0"/>
              </a:rPr>
              <a:t>		</a:t>
            </a:r>
            <a:endParaRPr lang="en-GB" sz="2000" b="1" dirty="0">
              <a:solidFill>
                <a:srgbClr val="000000"/>
              </a:solidFill>
              <a:latin typeface="Arial Narrow"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281246" y="2420938"/>
            <a:ext cx="8279612" cy="29992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50000"/>
                    </a:schemeClr>
                  </a:outerShdw>
                </a:effectLst>
              </a14:hiddenEffects>
            </a:ext>
          </a:extLst>
        </p:spPr>
        <p:txBody>
          <a:bodyPr wrap="square" lIns="76200" tIns="38100" rIns="76200" bIns="38100">
            <a:spAutoFit/>
          </a:bodyPr>
          <a:lstStyle>
            <a:lvl1pPr marL="363538" indent="-276225">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90000"/>
              </a:lnSpc>
              <a:spcBef>
                <a:spcPct val="90000"/>
              </a:spcBef>
              <a:buFont typeface="Wingdings" pitchFamily="2" charset="2"/>
              <a:buChar char="ü"/>
            </a:pPr>
            <a:r>
              <a:rPr lang="es-ES" sz="1300" dirty="0">
                <a:solidFill>
                  <a:schemeClr val="tx1">
                    <a:lumMod val="95000"/>
                    <a:lumOff val="5000"/>
                  </a:schemeClr>
                </a:solidFill>
                <a:latin typeface="Arial" pitchFamily="34" charset="0"/>
              </a:rPr>
              <a:t>De manera esquemática se puede establecer que la compra pública actúa según tres vías:</a:t>
            </a:r>
            <a:r>
              <a:rPr lang="es-ES" sz="1300" b="1" dirty="0">
                <a:solidFill>
                  <a:schemeClr val="tx1">
                    <a:lumMod val="95000"/>
                    <a:lumOff val="5000"/>
                  </a:schemeClr>
                </a:solidFill>
                <a:latin typeface="Arial" pitchFamily="34" charset="0"/>
              </a:rPr>
              <a:t> </a:t>
            </a:r>
            <a:endParaRPr lang="es-ES" sz="1300" dirty="0">
              <a:solidFill>
                <a:schemeClr val="tx1">
                  <a:lumMod val="95000"/>
                  <a:lumOff val="5000"/>
                </a:schemeClr>
              </a:solidFill>
              <a:latin typeface="Arial" pitchFamily="34" charset="0"/>
            </a:endParaRPr>
          </a:p>
          <a:p>
            <a:pPr lvl="1" algn="l" eaLnBrk="1" hangingPunct="1">
              <a:lnSpc>
                <a:spcPct val="90000"/>
              </a:lnSpc>
              <a:spcBef>
                <a:spcPct val="90000"/>
              </a:spcBef>
            </a:pPr>
            <a:endParaRPr lang="es-ES" sz="100" b="1" dirty="0">
              <a:solidFill>
                <a:schemeClr val="tx1">
                  <a:lumMod val="95000"/>
                  <a:lumOff val="5000"/>
                </a:schemeClr>
              </a:solidFill>
              <a:latin typeface="Arial" pitchFamily="34" charset="0"/>
            </a:endParaRPr>
          </a:p>
          <a:p>
            <a:pPr lvl="1" algn="l" eaLnBrk="1" hangingPunct="1">
              <a:lnSpc>
                <a:spcPct val="90000"/>
              </a:lnSpc>
              <a:spcBef>
                <a:spcPct val="90000"/>
              </a:spcBef>
            </a:pPr>
            <a:r>
              <a:rPr lang="es-ES" sz="1200" b="1" dirty="0">
                <a:solidFill>
                  <a:schemeClr val="tx1">
                    <a:lumMod val="95000"/>
                    <a:lumOff val="5000"/>
                  </a:schemeClr>
                </a:solidFill>
                <a:latin typeface="Arial" pitchFamily="34" charset="0"/>
              </a:rPr>
              <a:t>Compras regulares:</a:t>
            </a:r>
            <a:r>
              <a:rPr lang="es-ES" sz="1200" dirty="0">
                <a:solidFill>
                  <a:schemeClr val="tx1">
                    <a:lumMod val="95000"/>
                    <a:lumOff val="5000"/>
                  </a:schemeClr>
                </a:solidFill>
                <a:latin typeface="Arial" pitchFamily="34" charset="0"/>
              </a:rPr>
              <a:t> </a:t>
            </a:r>
            <a:r>
              <a:rPr lang="es-ES" sz="1200" b="0" dirty="0">
                <a:solidFill>
                  <a:schemeClr val="tx1">
                    <a:lumMod val="95000"/>
                    <a:lumOff val="5000"/>
                  </a:schemeClr>
                </a:solidFill>
                <a:latin typeface="Arial" pitchFamily="34" charset="0"/>
              </a:rPr>
              <a:t>Las compras regulares pueden actuar como instrumento de la política tecnológica cuando en los procesos de adjudicación se priman las ofertas más innovadoras. Este mecanismo requiere tanto de actuaciones de tipo regulatorio y de creación de estándares que incidan en los criterios de evaluación, como de medidas de sensibilización de las administraciones compradoras y de coordinación interministerial</a:t>
            </a:r>
          </a:p>
          <a:p>
            <a:pPr lvl="1" algn="l" eaLnBrk="1" hangingPunct="1">
              <a:lnSpc>
                <a:spcPct val="90000"/>
              </a:lnSpc>
              <a:spcBef>
                <a:spcPct val="90000"/>
              </a:spcBef>
            </a:pPr>
            <a:endParaRPr lang="es-ES" sz="100" b="1" dirty="0">
              <a:solidFill>
                <a:schemeClr val="tx1">
                  <a:lumMod val="95000"/>
                  <a:lumOff val="5000"/>
                </a:schemeClr>
              </a:solidFill>
              <a:latin typeface="Arial" pitchFamily="34" charset="0"/>
            </a:endParaRPr>
          </a:p>
          <a:p>
            <a:pPr lvl="1" algn="l" eaLnBrk="1" hangingPunct="1">
              <a:lnSpc>
                <a:spcPct val="90000"/>
              </a:lnSpc>
              <a:spcBef>
                <a:spcPct val="90000"/>
              </a:spcBef>
            </a:pPr>
            <a:r>
              <a:rPr lang="es-ES" sz="1200" dirty="0">
                <a:solidFill>
                  <a:schemeClr val="tx1">
                    <a:lumMod val="95000"/>
                    <a:lumOff val="5000"/>
                  </a:schemeClr>
                </a:solidFill>
                <a:latin typeface="Arial" pitchFamily="34" charset="0"/>
              </a:rPr>
              <a:t>Compras tecnológicas (</a:t>
            </a:r>
            <a:r>
              <a:rPr lang="es-ES" sz="1200" dirty="0" err="1">
                <a:solidFill>
                  <a:schemeClr val="tx1">
                    <a:lumMod val="95000"/>
                    <a:lumOff val="5000"/>
                  </a:schemeClr>
                </a:solidFill>
                <a:latin typeface="Arial" pitchFamily="34" charset="0"/>
              </a:rPr>
              <a:t>CPTi</a:t>
            </a:r>
            <a:r>
              <a:rPr lang="es-ES" sz="1200" dirty="0">
                <a:solidFill>
                  <a:schemeClr val="tx1">
                    <a:lumMod val="95000"/>
                    <a:lumOff val="5000"/>
                  </a:schemeClr>
                </a:solidFill>
                <a:latin typeface="Arial" pitchFamily="34" charset="0"/>
              </a:rPr>
              <a:t>*): </a:t>
            </a:r>
            <a:r>
              <a:rPr lang="es-ES" sz="1200" b="0" dirty="0">
                <a:solidFill>
                  <a:schemeClr val="tx1">
                    <a:lumMod val="95000"/>
                    <a:lumOff val="5000"/>
                  </a:schemeClr>
                </a:solidFill>
                <a:latin typeface="Arial" pitchFamily="34" charset="0"/>
              </a:rPr>
              <a:t>consiste en la compra pública de un “[…] </a:t>
            </a:r>
            <a:r>
              <a:rPr lang="es-ES" sz="1200" b="0" i="1" dirty="0">
                <a:solidFill>
                  <a:schemeClr val="tx1">
                    <a:lumMod val="95000"/>
                    <a:lumOff val="5000"/>
                  </a:schemeClr>
                </a:solidFill>
                <a:latin typeface="Arial" pitchFamily="34" charset="0"/>
              </a:rPr>
              <a:t>bien o servicio que no existe en el momento de la compra pero que puede desarrollarse en un período de tiempo razonable. Dicha compra requiere el desarrollo de tecnología nueva o mejorada para poder cumplir con los requisitos demandados por el comprador</a:t>
            </a:r>
            <a:r>
              <a:rPr lang="es-ES" sz="1200" b="0" dirty="0">
                <a:solidFill>
                  <a:schemeClr val="tx1">
                    <a:lumMod val="95000"/>
                    <a:lumOff val="5000"/>
                  </a:schemeClr>
                </a:solidFill>
                <a:latin typeface="Arial" pitchFamily="34" charset="0"/>
              </a:rPr>
              <a:t>”. Este mecanismo contribuye tanto al fomento de la innovación como a mejoras en los servicios públicos</a:t>
            </a:r>
          </a:p>
          <a:p>
            <a:pPr lvl="1" algn="l" eaLnBrk="1" hangingPunct="1">
              <a:lnSpc>
                <a:spcPct val="90000"/>
              </a:lnSpc>
              <a:spcBef>
                <a:spcPct val="90000"/>
              </a:spcBef>
            </a:pPr>
            <a:endParaRPr lang="es-ES" sz="100" b="0" dirty="0">
              <a:solidFill>
                <a:schemeClr val="tx1">
                  <a:lumMod val="95000"/>
                  <a:lumOff val="5000"/>
                </a:schemeClr>
              </a:solidFill>
              <a:latin typeface="Arial" pitchFamily="34" charset="0"/>
            </a:endParaRPr>
          </a:p>
          <a:p>
            <a:pPr lvl="1" algn="l" eaLnBrk="1" hangingPunct="1">
              <a:lnSpc>
                <a:spcPct val="90000"/>
              </a:lnSpc>
              <a:spcBef>
                <a:spcPct val="90000"/>
              </a:spcBef>
            </a:pPr>
            <a:r>
              <a:rPr lang="es-ES" sz="1200" dirty="0">
                <a:solidFill>
                  <a:schemeClr val="tx1">
                    <a:lumMod val="95000"/>
                    <a:lumOff val="5000"/>
                  </a:schemeClr>
                </a:solidFill>
                <a:latin typeface="Arial" pitchFamily="34" charset="0"/>
              </a:rPr>
              <a:t>La compra pública </a:t>
            </a:r>
            <a:r>
              <a:rPr lang="es-ES" sz="1200" dirty="0" err="1">
                <a:solidFill>
                  <a:schemeClr val="tx1">
                    <a:lumMod val="95000"/>
                    <a:lumOff val="5000"/>
                  </a:schemeClr>
                </a:solidFill>
                <a:latin typeface="Arial" pitchFamily="34" charset="0"/>
              </a:rPr>
              <a:t>precomercial</a:t>
            </a:r>
            <a:r>
              <a:rPr lang="es-ES" sz="1200" dirty="0">
                <a:solidFill>
                  <a:schemeClr val="tx1">
                    <a:lumMod val="95000"/>
                    <a:lumOff val="5000"/>
                  </a:schemeClr>
                </a:solidFill>
                <a:latin typeface="Arial" pitchFamily="34" charset="0"/>
              </a:rPr>
              <a:t> (CPP*) </a:t>
            </a:r>
            <a:r>
              <a:rPr lang="es-ES" sz="1200" b="0" dirty="0">
                <a:solidFill>
                  <a:schemeClr val="tx1">
                    <a:lumMod val="95000"/>
                    <a:lumOff val="5000"/>
                  </a:schemeClr>
                </a:solidFill>
                <a:latin typeface="Arial" pitchFamily="34" charset="0"/>
              </a:rPr>
              <a:t>es una “</a:t>
            </a:r>
            <a:r>
              <a:rPr lang="es-ES" sz="1200" b="0" i="1" dirty="0">
                <a:solidFill>
                  <a:schemeClr val="tx1">
                    <a:lumMod val="95000"/>
                    <a:lumOff val="5000"/>
                  </a:schemeClr>
                </a:solidFill>
                <a:latin typeface="Arial" pitchFamily="34" charset="0"/>
              </a:rPr>
              <a:t>contratación de servicios de I+D en los que el comprador público no se reserva los resultados de la I+D para su propio uso en exclusiva sino que comparte con las empresas los riesgos y los beneficios de la I+D necesaria para desarrollar soluciones innovadoras que superan las que hay disponibles en el mercado</a:t>
            </a:r>
            <a:r>
              <a:rPr lang="es-ES" sz="1200" b="0" dirty="0">
                <a:solidFill>
                  <a:schemeClr val="tx1">
                    <a:lumMod val="95000"/>
                    <a:lumOff val="5000"/>
                  </a:schemeClr>
                </a:solidFill>
                <a:latin typeface="Arial" pitchFamily="34" charset="0"/>
              </a:rPr>
              <a:t>”.</a:t>
            </a:r>
          </a:p>
        </p:txBody>
      </p:sp>
      <p:sp>
        <p:nvSpPr>
          <p:cNvPr id="4" name="Text Box 6"/>
          <p:cNvSpPr txBox="1">
            <a:spLocks noChangeArrowheads="1"/>
          </p:cNvSpPr>
          <p:nvPr/>
        </p:nvSpPr>
        <p:spPr bwMode="auto">
          <a:xfrm>
            <a:off x="1929607" y="5924550"/>
            <a:ext cx="594714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50000"/>
                    </a:schemeClr>
                  </a:outerShdw>
                </a:effectLst>
              </a14:hiddenEffects>
            </a:ext>
          </a:extLst>
        </p:spPr>
        <p:txBody>
          <a:bodyPr wrap="none" lIns="76200" tIns="38100" rIns="76200" bIns="38100">
            <a:spAutoFit/>
          </a:bodyPr>
          <a:lstStyle>
            <a:lvl1pPr marL="609600" indent="-609600">
              <a:defRPr sz="2400">
                <a:solidFill>
                  <a:schemeClr val="tx1"/>
                </a:solidFill>
                <a:latin typeface="Times New Roman" pitchFamily="18" charset="0"/>
              </a:defRPr>
            </a:lvl1pPr>
            <a:lvl2pPr marL="800100" indent="-342900">
              <a:defRPr sz="2400">
                <a:solidFill>
                  <a:schemeClr val="tx1"/>
                </a:solidFill>
                <a:latin typeface="Times New Roman" pitchFamily="18" charset="0"/>
              </a:defRPr>
            </a:lvl2pPr>
            <a:lvl3pPr marL="1257300" indent="-342900">
              <a:defRPr sz="2400">
                <a:solidFill>
                  <a:schemeClr val="tx1"/>
                </a:solidFill>
                <a:latin typeface="Times New Roman" pitchFamily="18" charset="0"/>
              </a:defRPr>
            </a:lvl3pPr>
            <a:lvl4pPr marL="1714500" indent="-342900">
              <a:defRPr sz="2400">
                <a:solidFill>
                  <a:schemeClr val="tx1"/>
                </a:solidFill>
                <a:latin typeface="Times New Roman" pitchFamily="18" charset="0"/>
              </a:defRPr>
            </a:lvl4pPr>
            <a:lvl5pPr marL="2171700" indent="-342900">
              <a:defRPr sz="2400">
                <a:solidFill>
                  <a:schemeClr val="tx1"/>
                </a:solidFill>
                <a:latin typeface="Times New Roman" pitchFamily="18" charset="0"/>
              </a:defRPr>
            </a:lvl5pPr>
            <a:lvl6pPr marL="2628900" indent="-342900" algn="ctr" eaLnBrk="0" fontAlgn="base" hangingPunct="0">
              <a:spcBef>
                <a:spcPct val="0"/>
              </a:spcBef>
              <a:spcAft>
                <a:spcPct val="0"/>
              </a:spcAft>
              <a:defRPr sz="2400">
                <a:solidFill>
                  <a:schemeClr val="tx1"/>
                </a:solidFill>
                <a:latin typeface="Times New Roman" pitchFamily="18" charset="0"/>
              </a:defRPr>
            </a:lvl6pPr>
            <a:lvl7pPr marL="3086100" indent="-342900" algn="ctr" eaLnBrk="0" fontAlgn="base" hangingPunct="0">
              <a:spcBef>
                <a:spcPct val="0"/>
              </a:spcBef>
              <a:spcAft>
                <a:spcPct val="0"/>
              </a:spcAft>
              <a:defRPr sz="2400">
                <a:solidFill>
                  <a:schemeClr val="tx1"/>
                </a:solidFill>
                <a:latin typeface="Times New Roman" pitchFamily="18" charset="0"/>
              </a:defRPr>
            </a:lvl7pPr>
            <a:lvl8pPr marL="3543300" indent="-342900" algn="ctr" eaLnBrk="0" fontAlgn="base" hangingPunct="0">
              <a:spcBef>
                <a:spcPct val="0"/>
              </a:spcBef>
              <a:spcAft>
                <a:spcPct val="0"/>
              </a:spcAft>
              <a:defRPr sz="2400">
                <a:solidFill>
                  <a:schemeClr val="tx1"/>
                </a:solidFill>
                <a:latin typeface="Times New Roman" pitchFamily="18" charset="0"/>
              </a:defRPr>
            </a:lvl8pPr>
            <a:lvl9pPr marL="4000500" indent="-342900" algn="ctr" eaLnBrk="0" fontAlgn="base" hangingPunct="0">
              <a:spcBef>
                <a:spcPct val="0"/>
              </a:spcBef>
              <a:spcAft>
                <a:spcPct val="0"/>
              </a:spcAft>
              <a:defRPr sz="2400">
                <a:solidFill>
                  <a:schemeClr val="tx1"/>
                </a:solidFill>
                <a:latin typeface="Times New Roman" pitchFamily="18" charset="0"/>
              </a:defRPr>
            </a:lvl9pPr>
          </a:lstStyle>
          <a:p>
            <a:pPr lvl="2" algn="l" eaLnBrk="1" hangingPunct="1">
              <a:lnSpc>
                <a:spcPct val="90000"/>
              </a:lnSpc>
              <a:spcBef>
                <a:spcPct val="90000"/>
              </a:spcBef>
            </a:pPr>
            <a:r>
              <a:rPr lang="es-ES" sz="1000" b="1">
                <a:solidFill>
                  <a:schemeClr val="tx1">
                    <a:lumMod val="95000"/>
                    <a:lumOff val="5000"/>
                  </a:schemeClr>
                </a:solidFill>
                <a:latin typeface="Arial" pitchFamily="34" charset="0"/>
              </a:rPr>
              <a:t>(*) Fundación COTEC; “La política tecnológica ligada a la compra pública”, 2009</a:t>
            </a:r>
            <a:endParaRPr lang="es-ES_tradnl" sz="1000" b="1">
              <a:solidFill>
                <a:schemeClr val="tx1">
                  <a:lumMod val="95000"/>
                  <a:lumOff val="5000"/>
                </a:schemeClr>
              </a:solidFill>
              <a:latin typeface="Arial" pitchFamily="34" charset="0"/>
            </a:endParaRPr>
          </a:p>
        </p:txBody>
      </p:sp>
      <p:sp>
        <p:nvSpPr>
          <p:cNvPr id="5" name="AutoShape 7"/>
          <p:cNvSpPr>
            <a:spLocks noChangeArrowheads="1"/>
          </p:cNvSpPr>
          <p:nvPr/>
        </p:nvSpPr>
        <p:spPr bwMode="auto">
          <a:xfrm>
            <a:off x="1785144" y="4061345"/>
            <a:ext cx="7775714" cy="391597"/>
          </a:xfrm>
          <a:prstGeom prst="roundRect">
            <a:avLst>
              <a:gd name="adj" fmla="val 16667"/>
            </a:avLst>
          </a:prstGeom>
          <a:solidFill>
            <a:srgbClr val="669900">
              <a:alpha val="30000"/>
            </a:srgbClr>
          </a:solidFill>
          <a:ln>
            <a:noFill/>
          </a:ln>
          <a:effectLst/>
          <a:extLst/>
        </p:spPr>
        <p:txBody>
          <a:bodyPr wrap="square" lIns="76200" tIns="38100" rIns="76200" bIns="38100" anchor="ctr">
            <a:spAutoFit/>
          </a:bodyPr>
          <a:lstStyle/>
          <a:p>
            <a:endParaRPr lang="es-ES">
              <a:solidFill>
                <a:schemeClr val="tx1">
                  <a:lumMod val="95000"/>
                  <a:lumOff val="5000"/>
                </a:schemeClr>
              </a:solidFill>
            </a:endParaRPr>
          </a:p>
        </p:txBody>
      </p:sp>
      <p:sp>
        <p:nvSpPr>
          <p:cNvPr id="6" name="AutoShape 8"/>
          <p:cNvSpPr>
            <a:spLocks noChangeArrowheads="1"/>
          </p:cNvSpPr>
          <p:nvPr/>
        </p:nvSpPr>
        <p:spPr bwMode="auto">
          <a:xfrm>
            <a:off x="1785144" y="5069457"/>
            <a:ext cx="7775714" cy="391597"/>
          </a:xfrm>
          <a:prstGeom prst="roundRect">
            <a:avLst>
              <a:gd name="adj" fmla="val 16667"/>
            </a:avLst>
          </a:prstGeom>
          <a:solidFill>
            <a:srgbClr val="003300">
              <a:alpha val="30000"/>
            </a:srgbClr>
          </a:solidFill>
          <a:ln>
            <a:noFill/>
          </a:ln>
          <a:effectLst/>
          <a:extLst/>
        </p:spPr>
        <p:txBody>
          <a:bodyPr wrap="square" lIns="76200" tIns="38100" rIns="76200" bIns="38100" anchor="ctr">
            <a:spAutoFit/>
          </a:bodyPr>
          <a:lstStyle/>
          <a:p>
            <a:endParaRPr lang="es-ES">
              <a:solidFill>
                <a:schemeClr val="tx1">
                  <a:lumMod val="95000"/>
                  <a:lumOff val="5000"/>
                </a:schemeClr>
              </a:solidFill>
            </a:endParaRPr>
          </a:p>
        </p:txBody>
      </p:sp>
      <p:sp>
        <p:nvSpPr>
          <p:cNvPr id="7" name="Rectangle 3"/>
          <p:cNvSpPr>
            <a:spLocks noChangeArrowheads="1"/>
          </p:cNvSpPr>
          <p:nvPr/>
        </p:nvSpPr>
        <p:spPr bwMode="auto">
          <a:xfrm>
            <a:off x="631164" y="1917701"/>
            <a:ext cx="8282517" cy="7359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50000"/>
                    </a:schemeClr>
                  </a:outerShdw>
                </a:effectLst>
              </a14:hiddenEffects>
            </a:ext>
          </a:extLst>
        </p:spPr>
        <p:txBody>
          <a:bodyPr lIns="76200" tIns="38100" rIns="76200" bIns="38100">
            <a:spAutoFit/>
          </a:bodyPr>
          <a:lstStyle/>
          <a:p>
            <a:pPr marL="609600" indent="-609600" algn="l">
              <a:lnSpc>
                <a:spcPct val="50000"/>
              </a:lnSpc>
              <a:spcBef>
                <a:spcPct val="50000"/>
              </a:spcBef>
            </a:pPr>
            <a:r>
              <a:rPr lang="en-GB" sz="200" dirty="0">
                <a:latin typeface="Arial Narrow" pitchFamily="34" charset="0"/>
              </a:rPr>
              <a:t>	</a:t>
            </a:r>
            <a:endParaRPr lang="en-GB" sz="200" dirty="0" smtClean="0">
              <a:latin typeface="Arial Narrow" pitchFamily="34" charset="0"/>
            </a:endParaRPr>
          </a:p>
          <a:p>
            <a:pPr marL="609600" indent="-609600" algn="l">
              <a:lnSpc>
                <a:spcPct val="50000"/>
              </a:lnSpc>
              <a:spcBef>
                <a:spcPct val="50000"/>
              </a:spcBef>
            </a:pPr>
            <a:r>
              <a:rPr lang="es-ES_tradnl" dirty="0">
                <a:latin typeface="Arial Narrow" pitchFamily="34" charset="0"/>
              </a:rPr>
              <a:t> </a:t>
            </a:r>
            <a:r>
              <a:rPr lang="es-ES_tradnl" dirty="0" smtClean="0">
                <a:latin typeface="Arial Narrow" pitchFamily="34" charset="0"/>
              </a:rPr>
              <a:t>     </a:t>
            </a:r>
            <a:r>
              <a:rPr lang="es-ES_tradnl" dirty="0">
                <a:latin typeface="Arial Narrow" pitchFamily="34" charset="0"/>
              </a:rPr>
              <a:t>1</a:t>
            </a:r>
            <a:r>
              <a:rPr lang="es-ES_tradnl" dirty="0" smtClean="0">
                <a:latin typeface="Arial Narrow" pitchFamily="34" charset="0"/>
              </a:rPr>
              <a:t>.2  Mecanismos de Actuación</a:t>
            </a:r>
            <a:r>
              <a:rPr lang="es-ES_tradnl" sz="2000" dirty="0" smtClean="0">
                <a:latin typeface="Arial Narrow" pitchFamily="34" charset="0"/>
              </a:rPr>
              <a:t> </a:t>
            </a:r>
          </a:p>
          <a:p>
            <a:pPr marL="609600" indent="-609600" algn="l">
              <a:lnSpc>
                <a:spcPct val="50000"/>
              </a:lnSpc>
              <a:spcBef>
                <a:spcPct val="50000"/>
              </a:spcBef>
            </a:pPr>
            <a:endParaRPr lang="es-ES_tradnl" sz="700" dirty="0">
              <a:latin typeface="Arial Narrow" pitchFamily="34" charset="0"/>
            </a:endParaRPr>
          </a:p>
          <a:p>
            <a:pPr marL="609600" indent="-609600" algn="l">
              <a:lnSpc>
                <a:spcPct val="50000"/>
              </a:lnSpc>
              <a:spcBef>
                <a:spcPct val="50000"/>
              </a:spcBef>
            </a:pPr>
            <a:r>
              <a:rPr lang="es-ES_tradnl" sz="1400" dirty="0">
                <a:latin typeface="Arial Narrow" pitchFamily="34" charset="0"/>
              </a:rPr>
              <a:t>	</a:t>
            </a:r>
            <a:r>
              <a:rPr lang="es-ES_tradnl" sz="1400" b="1" dirty="0">
                <a:latin typeface="Arial Narrow" pitchFamily="34" charset="0"/>
              </a:rPr>
              <a:t>	</a:t>
            </a:r>
            <a:endParaRPr lang="es-ES_tradnl" sz="2000" dirty="0">
              <a:latin typeface="Arial Narrow"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582612" y="1772816"/>
            <a:ext cx="8751663" cy="507831"/>
          </a:xfrm>
          <a:prstGeom prst="rect">
            <a:avLst/>
          </a:prstGeom>
          <a:solidFill>
            <a:schemeClr val="accent4">
              <a:lumMod val="25000"/>
            </a:schemeClr>
          </a:solidFill>
          <a:ln>
            <a:noFill/>
          </a:ln>
          <a:effectLst/>
        </p:spPr>
        <p:txBody>
          <a:bodyPr wrap="square" lIns="76200" tIns="38100" rIns="76200" bIns="38100">
            <a:spAutoFit/>
          </a:bodyPr>
          <a:lstStyle/>
          <a:p>
            <a:pPr fontAlgn="auto">
              <a:spcBef>
                <a:spcPct val="20000"/>
              </a:spcBef>
              <a:spcAft>
                <a:spcPts val="0"/>
              </a:spcAft>
              <a:defRPr/>
            </a:pPr>
            <a:r>
              <a:rPr lang="en-GB" sz="2800" b="1" kern="0" dirty="0" smtClean="0">
                <a:solidFill>
                  <a:srgbClr val="FFFFFF"/>
                </a:solidFill>
                <a:latin typeface="Arial Narrow" pitchFamily="34" charset="0"/>
              </a:rPr>
              <a:t> </a:t>
            </a:r>
            <a:r>
              <a:rPr lang="es-ES" sz="2800" kern="0" dirty="0" smtClean="0">
                <a:solidFill>
                  <a:srgbClr val="FFFFFF"/>
                </a:solidFill>
                <a:latin typeface="Arial Narrow" pitchFamily="34" charset="0"/>
              </a:rPr>
              <a:t>E</a:t>
            </a:r>
            <a:r>
              <a:rPr lang="es-ES" sz="2800" b="1" kern="0" dirty="0" smtClean="0">
                <a:solidFill>
                  <a:srgbClr val="FFFFFF"/>
                </a:solidFill>
                <a:latin typeface="Arial Narrow" pitchFamily="34" charset="0"/>
              </a:rPr>
              <a:t>lementos</a:t>
            </a:r>
            <a:r>
              <a:rPr lang="en-GB" sz="2800" b="1" kern="0" dirty="0" smtClean="0">
                <a:solidFill>
                  <a:srgbClr val="FFFFFF"/>
                </a:solidFill>
                <a:latin typeface="Arial Narrow" pitchFamily="34" charset="0"/>
              </a:rPr>
              <a:t> clave</a:t>
            </a:r>
            <a:endParaRPr lang="en-GB" b="1" kern="0" dirty="0" smtClean="0">
              <a:solidFill>
                <a:srgbClr val="FFFFFF"/>
              </a:solidFill>
              <a:latin typeface="Arial Narrow" pitchFamily="34" charset="0"/>
            </a:endParaRPr>
          </a:p>
        </p:txBody>
      </p:sp>
      <p:sp>
        <p:nvSpPr>
          <p:cNvPr id="9" name="8 Flecha derecha"/>
          <p:cNvSpPr/>
          <p:nvPr/>
        </p:nvSpPr>
        <p:spPr>
          <a:xfrm>
            <a:off x="939466" y="3145653"/>
            <a:ext cx="216024" cy="22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0" name="9 Flecha derecha"/>
          <p:cNvSpPr/>
          <p:nvPr/>
        </p:nvSpPr>
        <p:spPr>
          <a:xfrm>
            <a:off x="939466" y="4018458"/>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1" name="10 CuadroTexto"/>
          <p:cNvSpPr txBox="1"/>
          <p:nvPr/>
        </p:nvSpPr>
        <p:spPr>
          <a:xfrm>
            <a:off x="1280593" y="2866331"/>
            <a:ext cx="7416824" cy="646331"/>
          </a:xfrm>
          <a:prstGeom prst="rect">
            <a:avLst/>
          </a:prstGeom>
          <a:noFill/>
        </p:spPr>
        <p:txBody>
          <a:bodyPr wrap="square" rtlCol="0">
            <a:spAutoFit/>
          </a:bodyPr>
          <a:lstStyle/>
          <a:p>
            <a:r>
              <a:rPr lang="es-ES" b="1" dirty="0" smtClean="0">
                <a:solidFill>
                  <a:srgbClr val="000000"/>
                </a:solidFill>
                <a:latin typeface="Arial Narrow" pitchFamily="34" charset="0"/>
              </a:rPr>
              <a:t>Fomentar la innovación es parte de los objetivos pero la solución apoyada debe suponer ahorros, eficiencia o valor añadido</a:t>
            </a:r>
            <a:endParaRPr lang="es-ES" dirty="0"/>
          </a:p>
        </p:txBody>
      </p:sp>
      <p:sp>
        <p:nvSpPr>
          <p:cNvPr id="12" name="11 CuadroTexto"/>
          <p:cNvSpPr txBox="1"/>
          <p:nvPr/>
        </p:nvSpPr>
        <p:spPr>
          <a:xfrm>
            <a:off x="1352600" y="3802436"/>
            <a:ext cx="7344816" cy="738664"/>
          </a:xfrm>
          <a:prstGeom prst="rect">
            <a:avLst/>
          </a:prstGeom>
          <a:noFill/>
        </p:spPr>
        <p:txBody>
          <a:bodyPr wrap="square" rtlCol="0">
            <a:spAutoFit/>
          </a:bodyPr>
          <a:lstStyle/>
          <a:p>
            <a:r>
              <a:rPr lang="es-ES" dirty="0" smtClean="0">
                <a:solidFill>
                  <a:srgbClr val="000000"/>
                </a:solidFill>
                <a:latin typeface="Arial Narrow" pitchFamily="34" charset="0"/>
              </a:rPr>
              <a:t>El precio no debe ser el criterio fundamental para elegir la mejor oferta el coste total del ciclo de vida del producto</a:t>
            </a:r>
            <a:r>
              <a:rPr lang="es-ES" sz="2400" b="1" dirty="0" smtClean="0">
                <a:solidFill>
                  <a:srgbClr val="000000"/>
                </a:solidFill>
                <a:latin typeface="Arial Narrow" pitchFamily="34" charset="0"/>
              </a:rPr>
              <a:t>)</a:t>
            </a:r>
            <a:endParaRPr lang="es-ES" sz="2400" b="1" dirty="0">
              <a:solidFill>
                <a:srgbClr val="000000"/>
              </a:solidFill>
              <a:latin typeface="Arial Narrow"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7724" y="4810546"/>
            <a:ext cx="24923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13 CuadroTexto"/>
          <p:cNvSpPr txBox="1"/>
          <p:nvPr/>
        </p:nvSpPr>
        <p:spPr>
          <a:xfrm>
            <a:off x="1424608" y="4666531"/>
            <a:ext cx="7200800" cy="646331"/>
          </a:xfrm>
          <a:prstGeom prst="rect">
            <a:avLst/>
          </a:prstGeom>
          <a:noFill/>
        </p:spPr>
        <p:txBody>
          <a:bodyPr wrap="square" rtlCol="0">
            <a:spAutoFit/>
          </a:bodyPr>
          <a:lstStyle/>
          <a:p>
            <a:r>
              <a:rPr lang="es-ES" dirty="0" smtClean="0">
                <a:solidFill>
                  <a:srgbClr val="000000"/>
                </a:solidFill>
                <a:latin typeface="Arial Narrow" pitchFamily="34" charset="0"/>
              </a:rPr>
              <a:t>Di lo que necesitas, no lo que quieres: deja que los proveedores ofrezcan diferentes tecnologías para cubrir tu necesidad</a:t>
            </a:r>
            <a:endParaRPr lang="es-ES" dirty="0">
              <a:solidFill>
                <a:srgbClr val="000000"/>
              </a:solidFill>
              <a:latin typeface="Arial Narrow" pitchFamily="34" charset="0"/>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7724" y="5818658"/>
            <a:ext cx="24923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15 CuadroTexto"/>
          <p:cNvSpPr txBox="1"/>
          <p:nvPr/>
        </p:nvSpPr>
        <p:spPr>
          <a:xfrm>
            <a:off x="1424609" y="5674643"/>
            <a:ext cx="7416824" cy="369332"/>
          </a:xfrm>
          <a:prstGeom prst="rect">
            <a:avLst/>
          </a:prstGeom>
          <a:noFill/>
        </p:spPr>
        <p:txBody>
          <a:bodyPr wrap="square" rtlCol="0">
            <a:spAutoFit/>
          </a:bodyPr>
          <a:lstStyle/>
          <a:p>
            <a:r>
              <a:rPr lang="es-ES" dirty="0" smtClean="0">
                <a:solidFill>
                  <a:srgbClr val="000000"/>
                </a:solidFill>
                <a:latin typeface="Arial Narrow" pitchFamily="34" charset="0"/>
              </a:rPr>
              <a:t>Comparte la Propiedad Industrial con el proveedor</a:t>
            </a:r>
            <a:endParaRPr lang="es-ES" dirty="0">
              <a:solidFill>
                <a:srgbClr val="000000"/>
              </a:solidFill>
              <a:latin typeface="Arial Narrow"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582612" y="1765266"/>
            <a:ext cx="8751663" cy="507831"/>
          </a:xfrm>
          <a:prstGeom prst="rect">
            <a:avLst/>
          </a:prstGeom>
          <a:solidFill>
            <a:schemeClr val="accent4">
              <a:lumMod val="25000"/>
            </a:schemeClr>
          </a:solidFill>
          <a:ln>
            <a:noFill/>
          </a:ln>
          <a:effectLst/>
        </p:spPr>
        <p:txBody>
          <a:bodyPr wrap="square" lIns="76200" tIns="38100" rIns="76200" bIns="38100">
            <a:spAutoFit/>
          </a:bodyPr>
          <a:lstStyle/>
          <a:p>
            <a:pPr fontAlgn="auto">
              <a:spcBef>
                <a:spcPct val="20000"/>
              </a:spcBef>
              <a:spcAft>
                <a:spcPts val="0"/>
              </a:spcAft>
              <a:defRPr/>
            </a:pPr>
            <a:r>
              <a:rPr lang="es-ES" sz="2800" b="1" kern="0" dirty="0" smtClean="0">
                <a:solidFill>
                  <a:srgbClr val="FFFFFF"/>
                </a:solidFill>
                <a:latin typeface="Arial Narrow" pitchFamily="34" charset="0"/>
              </a:rPr>
              <a:t>Nuestra siguiente etapa</a:t>
            </a:r>
            <a:endParaRPr lang="es-ES" b="1" kern="0" dirty="0" smtClean="0">
              <a:solidFill>
                <a:srgbClr val="FFFFFF"/>
              </a:solidFill>
              <a:latin typeface="Arial Narrow" pitchFamily="34" charset="0"/>
            </a:endParaRPr>
          </a:p>
        </p:txBody>
      </p:sp>
      <p:sp>
        <p:nvSpPr>
          <p:cNvPr id="8" name="7 Flecha derecha"/>
          <p:cNvSpPr/>
          <p:nvPr/>
        </p:nvSpPr>
        <p:spPr>
          <a:xfrm>
            <a:off x="939466" y="2980691"/>
            <a:ext cx="216024" cy="22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8 CuadroTexto"/>
          <p:cNvSpPr txBox="1"/>
          <p:nvPr/>
        </p:nvSpPr>
        <p:spPr>
          <a:xfrm>
            <a:off x="1280593" y="2701369"/>
            <a:ext cx="7416824" cy="1692771"/>
          </a:xfrm>
          <a:prstGeom prst="rect">
            <a:avLst/>
          </a:prstGeom>
          <a:noFill/>
        </p:spPr>
        <p:txBody>
          <a:bodyPr wrap="square" rtlCol="0">
            <a:spAutoFit/>
          </a:bodyPr>
          <a:lstStyle/>
          <a:p>
            <a:r>
              <a:rPr lang="en-GB" sz="2000" b="1" dirty="0">
                <a:solidFill>
                  <a:srgbClr val="000000"/>
                </a:solidFill>
                <a:latin typeface="Arial Narrow" pitchFamily="34" charset="0"/>
              </a:rPr>
              <a:t> </a:t>
            </a:r>
            <a:r>
              <a:rPr lang="es-ES" sz="3200" b="1" dirty="0" smtClean="0">
                <a:solidFill>
                  <a:srgbClr val="000000"/>
                </a:solidFill>
                <a:latin typeface="Arial Narrow" pitchFamily="34" charset="0"/>
              </a:rPr>
              <a:t>Te pagaré con lo que me ahorres</a:t>
            </a:r>
          </a:p>
          <a:p>
            <a:endParaRPr lang="en-GB" sz="3200" b="1" dirty="0" smtClean="0">
              <a:solidFill>
                <a:srgbClr val="000000"/>
              </a:solidFill>
              <a:latin typeface="Arial Narrow" pitchFamily="34" charset="0"/>
            </a:endParaRPr>
          </a:p>
          <a:p>
            <a:r>
              <a:rPr lang="en-GB" sz="4000" b="1" dirty="0" smtClean="0">
                <a:solidFill>
                  <a:srgbClr val="000000"/>
                </a:solidFill>
                <a:latin typeface="Arial Narrow" pitchFamily="34" charset="0"/>
              </a:rPr>
              <a:t>+</a:t>
            </a:r>
            <a:r>
              <a:rPr lang="en-GB" sz="3200" b="1" dirty="0" smtClean="0">
                <a:solidFill>
                  <a:srgbClr val="000000"/>
                </a:solidFill>
                <a:latin typeface="Arial Narrow" pitchFamily="34" charset="0"/>
              </a:rPr>
              <a:t>                             </a:t>
            </a:r>
            <a:r>
              <a:rPr lang="en-GB" sz="4000" b="1" dirty="0" smtClean="0">
                <a:solidFill>
                  <a:srgbClr val="000000"/>
                </a:solidFill>
                <a:latin typeface="Arial Narrow" pitchFamily="34" charset="0"/>
              </a:rPr>
              <a:t>= </a:t>
            </a:r>
            <a:endParaRPr lang="es-ES" sz="2400" dirty="0">
              <a:solidFill>
                <a:srgbClr val="FFFFFF"/>
              </a:solidFill>
            </a:endParaRPr>
          </a:p>
        </p:txBody>
      </p:sp>
      <p:sp>
        <p:nvSpPr>
          <p:cNvPr id="10" name="9 CuadroTexto"/>
          <p:cNvSpPr txBox="1"/>
          <p:nvPr/>
        </p:nvSpPr>
        <p:spPr>
          <a:xfrm>
            <a:off x="1064568" y="5365666"/>
            <a:ext cx="8424936" cy="923330"/>
          </a:xfrm>
          <a:prstGeom prst="rect">
            <a:avLst/>
          </a:prstGeom>
          <a:noFill/>
        </p:spPr>
        <p:txBody>
          <a:bodyPr wrap="square" rtlCol="0">
            <a:spAutoFit/>
          </a:bodyPr>
          <a:lstStyle/>
          <a:p>
            <a:r>
              <a:rPr lang="es-ES" b="1" dirty="0" smtClean="0">
                <a:solidFill>
                  <a:srgbClr val="000000"/>
                </a:solidFill>
                <a:latin typeface="Arial Narrow" pitchFamily="34" charset="0"/>
              </a:rPr>
              <a:t>Muchos organismos han visto recortados sus fondos para nuevas inversiones pero mantienen gastos corrientes aceptables: hay que usar este dinero pagando rentas a quien nos adelanta la innovación</a:t>
            </a:r>
            <a:endParaRPr lang="es-ES" b="1" dirty="0">
              <a:solidFill>
                <a:srgbClr val="000000"/>
              </a:solidFill>
              <a:latin typeface="Arial Narrow" pitchFamily="34" charset="0"/>
            </a:endParaRPr>
          </a:p>
        </p:txBody>
      </p:sp>
      <p:pic>
        <p:nvPicPr>
          <p:cNvPr id="11" name="Picture 2" descr="http://2.bp.blogspot.com/-U0kknZlONmc/UHH30PfZ8yI/AAAAAAAAZi4/8FJxThEmbdc/s1600/hucha.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0432"/>
          <a:stretch/>
        </p:blipFill>
        <p:spPr bwMode="auto">
          <a:xfrm>
            <a:off x="1914526" y="3767894"/>
            <a:ext cx="1814339" cy="138174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8946"/>
          <a:stretch/>
        </p:blipFill>
        <p:spPr bwMode="auto">
          <a:xfrm>
            <a:off x="5313041" y="3467098"/>
            <a:ext cx="2466975" cy="16825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orizontal color con fondo amarillo PNG"/>
          <p:cNvPicPr>
            <a:picLocks noChangeAspect="1" noChangeArrowheads="1"/>
          </p:cNvPicPr>
          <p:nvPr/>
        </p:nvPicPr>
        <p:blipFill>
          <a:blip r:embed="rId3" cstate="print"/>
          <a:srcRect/>
          <a:stretch>
            <a:fillRect/>
          </a:stretch>
        </p:blipFill>
        <p:spPr bwMode="auto">
          <a:xfrm>
            <a:off x="7329264" y="1"/>
            <a:ext cx="2576736" cy="913278"/>
          </a:xfrm>
          <a:prstGeom prst="rect">
            <a:avLst/>
          </a:prstGeom>
          <a:ln>
            <a:noFill/>
          </a:ln>
          <a:effectLst>
            <a:softEdge rad="112500"/>
          </a:effectLst>
        </p:spPr>
      </p:pic>
      <p:sp>
        <p:nvSpPr>
          <p:cNvPr id="6" name="1 CuadroTexto"/>
          <p:cNvSpPr txBox="1">
            <a:spLocks noChangeArrowheads="1"/>
          </p:cNvSpPr>
          <p:nvPr/>
        </p:nvSpPr>
        <p:spPr bwMode="auto">
          <a:xfrm>
            <a:off x="683568" y="2204864"/>
            <a:ext cx="8208912" cy="1631216"/>
          </a:xfrm>
          <a:prstGeom prst="rect">
            <a:avLst/>
          </a:prstGeom>
          <a:solidFill>
            <a:schemeClr val="accent5">
              <a:lumMod val="10000"/>
            </a:schemeClr>
          </a:solidFill>
          <a:ln w="9525">
            <a:noFill/>
            <a:miter lim="800000"/>
            <a:headEnd/>
            <a:tailEnd/>
          </a:ln>
        </p:spPr>
        <p:txBody>
          <a:bodyPr wrap="square">
            <a:spAutoFit/>
          </a:bodyPr>
          <a:lstStyle/>
          <a:p>
            <a:pPr algn="just"/>
            <a:endParaRPr lang="es-ES" sz="3200" dirty="0" smtClean="0">
              <a:solidFill>
                <a:schemeClr val="bg1"/>
              </a:solidFill>
              <a:latin typeface="Arial Narrow" pitchFamily="34" charset="0"/>
            </a:endParaRPr>
          </a:p>
          <a:p>
            <a:pPr algn="just"/>
            <a:r>
              <a:rPr lang="es-ES" sz="3200" b="1" i="1" dirty="0" smtClean="0">
                <a:solidFill>
                  <a:schemeClr val="bg1"/>
                </a:solidFill>
                <a:latin typeface="Calibri" pitchFamily="34" charset="0"/>
              </a:rPr>
              <a:t>Muchas gracias por su atención</a:t>
            </a:r>
          </a:p>
          <a:p>
            <a:pPr algn="just"/>
            <a:r>
              <a:rPr lang="es-ES" dirty="0" smtClean="0">
                <a:latin typeface="Arial Narrow" pitchFamily="34" charset="0"/>
              </a:rPr>
              <a:t>	</a:t>
            </a:r>
          </a:p>
          <a:p>
            <a:pPr algn="just"/>
            <a:endParaRPr lang="es-ES_tradnl" dirty="0" smtClean="0">
              <a:latin typeface="Arial Narrow" pitchFamily="34" charset="0"/>
            </a:endParaRPr>
          </a:p>
        </p:txBody>
      </p:sp>
      <p:sp>
        <p:nvSpPr>
          <p:cNvPr id="10" name="Rectangle 3"/>
          <p:cNvSpPr>
            <a:spLocks noChangeArrowheads="1"/>
          </p:cNvSpPr>
          <p:nvPr/>
        </p:nvSpPr>
        <p:spPr bwMode="auto">
          <a:xfrm>
            <a:off x="2216696" y="4869160"/>
            <a:ext cx="6660083" cy="1751762"/>
          </a:xfrm>
          <a:prstGeom prst="rect">
            <a:avLst/>
          </a:prstGeom>
          <a:noFill/>
          <a:ln>
            <a:noFill/>
          </a:ln>
          <a:effectLst/>
          <a:extLst>
            <a:ext uri="{909E8E84-426E-40DD-AFC4-6F175D3DCCD1}">
              <a14:hiddenFill xmlns="" xmlns:a14="http://schemas.microsoft.com/office/drawing/2010/main">
                <a:solidFill>
                  <a:srgbClr val="6699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r"/>
            <a:endParaRPr lang="es-ES_tradnl" sz="1200" b="1" dirty="0" smtClean="0">
              <a:solidFill>
                <a:schemeClr val="tx1">
                  <a:lumMod val="85000"/>
                  <a:lumOff val="15000"/>
                </a:schemeClr>
              </a:solidFill>
            </a:endParaRPr>
          </a:p>
          <a:p>
            <a:pPr algn="r"/>
            <a:r>
              <a:rPr lang="es-ES_tradnl" sz="1600" dirty="0" smtClean="0">
                <a:solidFill>
                  <a:schemeClr val="tx2">
                    <a:lumMod val="50000"/>
                  </a:schemeClr>
                </a:solidFill>
              </a:rPr>
              <a:t>Luis Cueto</a:t>
            </a:r>
          </a:p>
          <a:p>
            <a:pPr algn="r"/>
            <a:r>
              <a:rPr lang="es-ES_tradnl" sz="1600" dirty="0" smtClean="0">
                <a:solidFill>
                  <a:schemeClr val="tx2">
                    <a:lumMod val="50000"/>
                  </a:schemeClr>
                </a:solidFill>
              </a:rPr>
              <a:t>Email</a:t>
            </a:r>
            <a:r>
              <a:rPr lang="es-ES_tradnl" sz="1600" dirty="0" smtClean="0">
                <a:solidFill>
                  <a:schemeClr val="tx2">
                    <a:lumMod val="50000"/>
                  </a:schemeClr>
                </a:solidFill>
              </a:rPr>
              <a:t>: </a:t>
            </a:r>
            <a:r>
              <a:rPr lang="es-ES_tradnl" sz="1600" dirty="0" smtClean="0">
                <a:solidFill>
                  <a:schemeClr val="tx2">
                    <a:lumMod val="50000"/>
                  </a:schemeClr>
                </a:solidFill>
              </a:rPr>
              <a:t>luis.cueto</a:t>
            </a:r>
            <a:r>
              <a:rPr lang="es-ES_tradnl" sz="1600" dirty="0" smtClean="0">
                <a:solidFill>
                  <a:schemeClr val="tx2">
                    <a:lumMod val="50000"/>
                  </a:schemeClr>
                </a:solidFill>
              </a:rPr>
              <a:t>@mineco.es</a:t>
            </a:r>
          </a:p>
          <a:p>
            <a:pPr algn="r"/>
            <a:endParaRPr lang="es-ES_tradnl" sz="1000" dirty="0">
              <a:solidFill>
                <a:schemeClr val="tx2">
                  <a:lumMod val="50000"/>
                </a:schemeClr>
              </a:solidFill>
            </a:endParaRPr>
          </a:p>
          <a:p>
            <a:pPr algn="r"/>
            <a:endParaRPr lang="es-ES_tradnl" b="1" dirty="0" smtClean="0">
              <a:solidFill>
                <a:schemeClr val="tx2">
                  <a:lumMod val="50000"/>
                </a:schemeClr>
              </a:solidFill>
              <a:latin typeface="Arial Narrow" pitchFamily="34" charset="0"/>
            </a:endParaRPr>
          </a:p>
          <a:p>
            <a:pPr algn="r"/>
            <a:r>
              <a:rPr lang="es-ES_tradnl" b="1" dirty="0" smtClean="0">
                <a:solidFill>
                  <a:schemeClr val="tx2">
                    <a:lumMod val="50000"/>
                  </a:schemeClr>
                </a:solidFill>
                <a:latin typeface="Arial Narrow" pitchFamily="34" charset="0"/>
              </a:rPr>
              <a:t>Mallorca, 18 </a:t>
            </a:r>
            <a:r>
              <a:rPr lang="es-ES_tradnl" b="1" dirty="0" smtClean="0">
                <a:solidFill>
                  <a:schemeClr val="tx2">
                    <a:lumMod val="50000"/>
                  </a:schemeClr>
                </a:solidFill>
                <a:latin typeface="Arial Narrow" pitchFamily="34" charset="0"/>
              </a:rPr>
              <a:t>de julio de 2013</a:t>
            </a:r>
            <a:endParaRPr lang="es-ES_tradnl" dirty="0" smtClean="0">
              <a:solidFill>
                <a:schemeClr val="tx2">
                  <a:lumMod val="50000"/>
                </a:schemeClr>
              </a:solidFill>
              <a:latin typeface="Arial Narrow" pitchFamily="34" charset="0"/>
            </a:endParaRPr>
          </a:p>
          <a:p>
            <a:pPr algn="r"/>
            <a:endParaRPr lang="es-ES_tradnl" b="1" dirty="0">
              <a:solidFill>
                <a:schemeClr val="tx1">
                  <a:lumMod val="85000"/>
                  <a:lumOff val="15000"/>
                </a:schemeClr>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cstate="print"/>
          <a:srcRect l="22601" t="11644" r="21475" b="9589"/>
          <a:stretch>
            <a:fillRect/>
          </a:stretch>
        </p:blipFill>
        <p:spPr bwMode="auto">
          <a:xfrm>
            <a:off x="1442611" y="1052736"/>
            <a:ext cx="6274793" cy="50412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cstate="print"/>
          <a:srcRect l="26631" t="12147" r="25750" b="15254"/>
          <a:stretch>
            <a:fillRect/>
          </a:stretch>
        </p:blipFill>
        <p:spPr bwMode="auto">
          <a:xfrm>
            <a:off x="1130575" y="1159611"/>
            <a:ext cx="7566841" cy="464565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cstate="print"/>
          <a:srcRect l="15317" t="13699" r="13875" b="9589"/>
          <a:stretch>
            <a:fillRect/>
          </a:stretch>
        </p:blipFill>
        <p:spPr bwMode="auto">
          <a:xfrm>
            <a:off x="818541" y="1340768"/>
            <a:ext cx="7644849" cy="46805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3" cstate="print"/>
          <a:srcRect/>
          <a:stretch>
            <a:fillRect/>
          </a:stretch>
        </p:blipFill>
        <p:spPr bwMode="auto">
          <a:xfrm>
            <a:off x="350837" y="1384300"/>
            <a:ext cx="9137254" cy="5080000"/>
          </a:xfrm>
          <a:prstGeom prst="rect">
            <a:avLst/>
          </a:prstGeom>
          <a:noFill/>
          <a:ln w="9525">
            <a:noFill/>
            <a:miter lim="800000"/>
            <a:headEnd/>
            <a:tailEnd/>
          </a:ln>
        </p:spPr>
      </p:pic>
      <p:sp>
        <p:nvSpPr>
          <p:cNvPr id="6" name="Rectangle 2"/>
          <p:cNvSpPr>
            <a:spLocks noChangeArrowheads="1"/>
          </p:cNvSpPr>
          <p:nvPr/>
        </p:nvSpPr>
        <p:spPr bwMode="auto">
          <a:xfrm>
            <a:off x="741231" y="-27384"/>
            <a:ext cx="8922279" cy="755650"/>
          </a:xfrm>
          <a:prstGeom prst="rect">
            <a:avLst/>
          </a:prstGeom>
          <a:noFill/>
          <a:ln w="9525">
            <a:noFill/>
            <a:miter lim="800000"/>
            <a:headEnd/>
            <a:tailEnd/>
          </a:ln>
          <a:effectLst/>
        </p:spPr>
        <p:txBody>
          <a:bodyPr anchor="ctr"/>
          <a:lstStyle/>
          <a:p>
            <a:pPr>
              <a:defRPr/>
            </a:pPr>
            <a:r>
              <a:rPr lang="es-ES" b="1" dirty="0" smtClean="0">
                <a:solidFill>
                  <a:schemeClr val="bg2"/>
                </a:solidFill>
                <a:effectLst>
                  <a:outerShdw blurRad="38100" dist="38100" dir="2700000" algn="tl">
                    <a:srgbClr val="000000"/>
                  </a:outerShdw>
                </a:effectLst>
                <a:latin typeface="AENOR Fontana ND" charset="0"/>
              </a:rPr>
              <a:t>El </a:t>
            </a:r>
            <a:r>
              <a:rPr lang="es-ES" b="1" dirty="0">
                <a:solidFill>
                  <a:schemeClr val="bg2"/>
                </a:solidFill>
                <a:effectLst>
                  <a:outerShdw blurRad="38100" dist="38100" dir="2700000" algn="tl">
                    <a:srgbClr val="000000"/>
                  </a:outerShdw>
                </a:effectLst>
                <a:latin typeface="AENOR Fontana ND" charset="0"/>
              </a:rPr>
              <a:t>contexto de la innovación y la capacidad emprendedora</a:t>
            </a:r>
            <a:br>
              <a:rPr lang="es-ES" b="1" dirty="0">
                <a:solidFill>
                  <a:schemeClr val="bg2"/>
                </a:solidFill>
                <a:effectLst>
                  <a:outerShdw blurRad="38100" dist="38100" dir="2700000" algn="tl">
                    <a:srgbClr val="000000"/>
                  </a:outerShdw>
                </a:effectLst>
                <a:latin typeface="AENOR Fontana ND" charset="0"/>
              </a:rPr>
            </a:br>
            <a:r>
              <a:rPr lang="es-ES" sz="1400" b="1" dirty="0">
                <a:solidFill>
                  <a:schemeClr val="bg2"/>
                </a:solidFill>
                <a:effectLst>
                  <a:outerShdw blurRad="38100" dist="38100" dir="2700000" algn="tl">
                    <a:srgbClr val="000000"/>
                  </a:outerShdw>
                </a:effectLst>
                <a:latin typeface="AENOR Fontana ND" charset="0"/>
              </a:rPr>
              <a:t>     INNOVACIÓN Y CAPACIDAD PARA EMPRENDER: DIAGNÓSTICO DE</a:t>
            </a:r>
          </a:p>
          <a:p>
            <a:pPr>
              <a:defRPr/>
            </a:pPr>
            <a:r>
              <a:rPr lang="es-ES" sz="1400" b="1" dirty="0">
                <a:solidFill>
                  <a:schemeClr val="bg2"/>
                </a:solidFill>
                <a:effectLst>
                  <a:outerShdw blurRad="38100" dist="38100" dir="2700000" algn="tl">
                    <a:srgbClr val="000000"/>
                  </a:outerShdw>
                </a:effectLst>
                <a:latin typeface="AENOR Fontana ND" charset="0"/>
              </a:rPr>
              <a:t>     LA SITUACIÓN EN ESPAÑA</a:t>
            </a:r>
          </a:p>
        </p:txBody>
      </p:sp>
      <p:sp>
        <p:nvSpPr>
          <p:cNvPr id="7" name="3 Marcador de número de diapositiva"/>
          <p:cNvSpPr txBox="1">
            <a:spLocks noGrp="1"/>
          </p:cNvSpPr>
          <p:nvPr/>
        </p:nvSpPr>
        <p:spPr bwMode="auto">
          <a:xfrm>
            <a:off x="0" y="333375"/>
            <a:ext cx="937287" cy="476250"/>
          </a:xfrm>
          <a:prstGeom prst="rect">
            <a:avLst/>
          </a:prstGeom>
          <a:noFill/>
          <a:ln>
            <a:miter lim="800000"/>
            <a:headEnd/>
            <a:tailEnd/>
          </a:ln>
        </p:spPr>
        <p:txBody>
          <a:bodyPr/>
          <a:lstStyle/>
          <a:p>
            <a:pPr algn="ctr">
              <a:defRPr/>
            </a:pPr>
            <a:fld id="{11E04EA9-190C-4A0D-B41C-DDA030292787}" type="slidenum">
              <a:rPr lang="es-ES" sz="2800">
                <a:solidFill>
                  <a:schemeClr val="tx1"/>
                </a:solidFill>
                <a:latin typeface="+mn-lt"/>
              </a:rPr>
              <a:pPr algn="ctr">
                <a:defRPr/>
              </a:pPr>
              <a:t>9</a:t>
            </a:fld>
            <a:endParaRPr lang="es-ES" sz="2800" dirty="0">
              <a:solidFill>
                <a:schemeClr val="tx1"/>
              </a:solidFill>
              <a:latin typeface="+mn-l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íxel">
  <a:themeElements>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fontScheme name="Píxel">
      <a:majorFont>
        <a:latin typeface="Souvenir Lt B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themeOverride>
</file>

<file path=ppt/theme/themeOverride2.xml><?xml version="1.0" encoding="utf-8"?>
<a:themeOverride xmlns:a="http://schemas.openxmlformats.org/drawingml/2006/main">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themeOverride>
</file>

<file path=ppt/theme/themeOverride3.xml><?xml version="1.0" encoding="utf-8"?>
<a:themeOverride xmlns:a="http://schemas.openxmlformats.org/drawingml/2006/main">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themeOverride>
</file>

<file path=docProps/app.xml><?xml version="1.0" encoding="utf-8"?>
<Properties xmlns="http://schemas.openxmlformats.org/officeDocument/2006/extended-properties" xmlns:vt="http://schemas.openxmlformats.org/officeDocument/2006/docPropsVTypes">
  <Template/>
  <TotalTime>16569</TotalTime>
  <Words>3439</Words>
  <Application>Microsoft Office PowerPoint</Application>
  <PresentationFormat>A4 (210 x 297 mm)</PresentationFormat>
  <Paragraphs>669</Paragraphs>
  <Slides>55</Slides>
  <Notes>55</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55</vt:i4>
      </vt:variant>
    </vt:vector>
  </HeadingPairs>
  <TitlesOfParts>
    <vt:vector size="59" baseType="lpstr">
      <vt:lpstr>Píxel</vt:lpstr>
      <vt:lpstr>Gráfico</vt:lpstr>
      <vt:lpstr>Worksheet</vt:lpstr>
      <vt:lpstr>Document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vector>
  </TitlesOfParts>
  <Company>MICINN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medidas anticrisis”</dc:title>
  <dc:creator>MICINN</dc:creator>
  <cp:lastModifiedBy>luis.cueto</cp:lastModifiedBy>
  <cp:revision>921</cp:revision>
  <dcterms:created xsi:type="dcterms:W3CDTF">2008-11-24T13:43:26Z</dcterms:created>
  <dcterms:modified xsi:type="dcterms:W3CDTF">2013-07-17T18:44:07Z</dcterms:modified>
</cp:coreProperties>
</file>